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90" r:id="rId4"/>
    <p:sldMasterId id="2147483691" r:id="rId5"/>
  </p:sldMasterIdLst>
  <p:notesMasterIdLst>
    <p:notesMasterId r:id="rId54"/>
  </p:notesMasterIdLst>
  <p:sldIdLst>
    <p:sldId id="256" r:id="rId6"/>
    <p:sldId id="313"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7" r:id="rId36"/>
    <p:sldId id="288" r:id="rId37"/>
    <p:sldId id="289" r:id="rId38"/>
    <p:sldId id="290" r:id="rId39"/>
    <p:sldId id="295" r:id="rId40"/>
    <p:sldId id="297" r:id="rId41"/>
    <p:sldId id="298" r:id="rId42"/>
    <p:sldId id="299" r:id="rId43"/>
    <p:sldId id="300" r:id="rId44"/>
    <p:sldId id="301" r:id="rId45"/>
    <p:sldId id="302" r:id="rId46"/>
    <p:sldId id="306" r:id="rId47"/>
    <p:sldId id="307" r:id="rId48"/>
    <p:sldId id="308" r:id="rId49"/>
    <p:sldId id="309" r:id="rId50"/>
    <p:sldId id="310" r:id="rId51"/>
    <p:sldId id="311" r:id="rId52"/>
    <p:sldId id="312" r:id="rId53"/>
  </p:sldIdLst>
  <p:sldSz cx="9144000" cy="5143500" type="screen16x9"/>
  <p:notesSz cx="6858000" cy="9144000"/>
  <p:embeddedFontLst>
    <p:embeddedFont>
      <p:font typeface="Amatic SC" panose="00000500000000000000" pitchFamily="2" charset="-79"/>
      <p:regular r:id="rId55"/>
      <p:bold r:id="rId56"/>
    </p:embeddedFont>
    <p:embeddedFont>
      <p:font typeface="Corbel" panose="020B0503020204020204" pitchFamily="34" charset="0"/>
      <p:regular r:id="rId57"/>
      <p:bold r:id="rId58"/>
      <p:italic r:id="rId59"/>
      <p:boldItalic r:id="rId60"/>
    </p:embeddedFont>
    <p:embeddedFont>
      <p:font typeface="Montserrat" panose="00000500000000000000" pitchFamily="2" charset="0"/>
      <p:regular r:id="rId61"/>
      <p:bold r:id="rId62"/>
      <p:italic r:id="rId63"/>
      <p:boldItalic r:id="rId64"/>
    </p:embeddedFont>
    <p:embeddedFont>
      <p:font typeface="Nunito" pitchFamily="2" charset="0"/>
      <p:regular r:id="rId65"/>
      <p:bold r:id="rId66"/>
      <p:italic r:id="rId67"/>
      <p:boldItalic r:id="rId68"/>
    </p:embeddedFont>
    <p:embeddedFont>
      <p:font typeface="Nunito ExtraBold" pitchFamily="2" charset="0"/>
      <p:bold r:id="rId69"/>
      <p:boldItalic r:id="rId70"/>
    </p:embeddedFont>
    <p:embeddedFont>
      <p:font typeface="Nunito SemiBold" pitchFamily="2" charset="0"/>
      <p:regular r:id="rId71"/>
      <p:bold r:id="rId72"/>
      <p:italic r:id="rId73"/>
      <p:boldItalic r:id="rId74"/>
    </p:embeddedFont>
    <p:embeddedFont>
      <p:font typeface="Poppins" panose="00000500000000000000" pitchFamily="2" charset="0"/>
      <p:regular r:id="rId75"/>
      <p:bold r:id="rId76"/>
      <p:italic r:id="rId77"/>
      <p:boldItalic r:id="rId78"/>
    </p:embeddedFont>
    <p:embeddedFont>
      <p:font typeface="Proxima Nova" panose="020B0604020202020204" charset="0"/>
      <p:regular r:id="rId79"/>
      <p:bold r:id="rId80"/>
      <p:italic r:id="rId81"/>
      <p:boldItalic r:id="rId82"/>
    </p:embeddedFont>
    <p:embeddedFont>
      <p:font typeface="Proxima Nova Semibold" panose="020B0604020202020204" charset="0"/>
      <p:regular r:id="rId83"/>
      <p:bold r:id="rId84"/>
      <p:boldItalic r:id="rId85"/>
    </p:embeddedFont>
    <p:embeddedFont>
      <p:font typeface="Roboto Medium" panose="02000000000000000000" pitchFamily="2" charset="0"/>
      <p:regular r:id="rId86"/>
      <p:bold r:id="rId87"/>
      <p:italic r:id="rId88"/>
      <p:boldItalic r:id="rId8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320F721-28A8-4805-A685-3A001829E96C}" v="22" dt="2025-09-16T13:54:50.267"/>
  </p1510:revLst>
</p1510:revInfo>
</file>

<file path=ppt/tableStyles.xml><?xml version="1.0" encoding="utf-8"?>
<a:tblStyleLst xmlns:a="http://schemas.openxmlformats.org/drawingml/2006/main" def="{356F7841-7F61-4ACF-ADCE-7FE010B222D3}">
  <a:tblStyle styleId="{356F7841-7F61-4ACF-ADCE-7FE010B222D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02"/>
    <p:restoredTop sz="94686"/>
  </p:normalViewPr>
  <p:slideViewPr>
    <p:cSldViewPr snapToGrid="0" snapToObjects="1">
      <p:cViewPr>
        <p:scale>
          <a:sx n="110" d="100"/>
          <a:sy n="110" d="100"/>
        </p:scale>
        <p:origin x="1662" y="52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font" Target="fonts/font9.fntdata"/><Relationship Id="rId68" Type="http://schemas.openxmlformats.org/officeDocument/2006/relationships/font" Target="fonts/font14.fntdata"/><Relationship Id="rId84" Type="http://schemas.openxmlformats.org/officeDocument/2006/relationships/font" Target="fonts/font30.fntdata"/><Relationship Id="rId89" Type="http://schemas.openxmlformats.org/officeDocument/2006/relationships/font" Target="fonts/font35.fntdata"/><Relationship Id="rId16" Type="http://schemas.openxmlformats.org/officeDocument/2006/relationships/slide" Target="slides/slide11.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5" Type="http://schemas.openxmlformats.org/officeDocument/2006/relationships/slideMaster" Target="slideMasters/slideMaster2.xml"/><Relationship Id="rId90" Type="http://schemas.openxmlformats.org/officeDocument/2006/relationships/presProps" Target="presProps.xml"/><Relationship Id="rId95" Type="http://schemas.microsoft.com/office/2015/10/relationships/revisionInfo" Target="revisionInfo.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font" Target="fonts/font10.fntdata"/><Relationship Id="rId69" Type="http://schemas.openxmlformats.org/officeDocument/2006/relationships/font" Target="fonts/font15.fntdata"/><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font" Target="fonts/font18.fntdata"/><Relationship Id="rId80" Type="http://schemas.openxmlformats.org/officeDocument/2006/relationships/font" Target="fonts/font26.fntdata"/><Relationship Id="rId85" Type="http://schemas.openxmlformats.org/officeDocument/2006/relationships/font" Target="fonts/font31.fntdata"/><Relationship Id="rId93"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font" Target="fonts/font29.fntdata"/><Relationship Id="rId88" Type="http://schemas.openxmlformats.org/officeDocument/2006/relationships/font" Target="fonts/font34.fntdata"/><Relationship Id="rId91"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font" Target="fonts/font3.fntdata"/><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font" Target="fonts/font27.fntdata"/><Relationship Id="rId86" Type="http://schemas.openxmlformats.org/officeDocument/2006/relationships/font" Target="fonts/font32.fntdata"/><Relationship Id="rId94"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font" Target="fonts/font1.fntdata"/><Relationship Id="rId76" Type="http://schemas.openxmlformats.org/officeDocument/2006/relationships/font" Target="fonts/font22.fntdata"/><Relationship Id="rId7" Type="http://schemas.openxmlformats.org/officeDocument/2006/relationships/slide" Target="slides/slide2.xml"/><Relationship Id="rId71" Type="http://schemas.openxmlformats.org/officeDocument/2006/relationships/font" Target="fonts/font17.fntdata"/><Relationship Id="rId92" Type="http://schemas.openxmlformats.org/officeDocument/2006/relationships/theme" Target="theme/theme1.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font" Target="fonts/font12.fntdata"/><Relationship Id="rId87" Type="http://schemas.openxmlformats.org/officeDocument/2006/relationships/font" Target="fonts/font33.fntdata"/><Relationship Id="rId61" Type="http://schemas.openxmlformats.org/officeDocument/2006/relationships/font" Target="fonts/font7.fntdata"/><Relationship Id="rId82" Type="http://schemas.openxmlformats.org/officeDocument/2006/relationships/font" Target="fonts/font28.fntdata"/><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font" Target="fonts/font2.fntdata"/><Relationship Id="rId77" Type="http://schemas.openxmlformats.org/officeDocument/2006/relationships/font" Target="fonts/font23.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udovica Miele" userId="b11e1013-397e-4987-8bb6-8e72d24bfc8a" providerId="ADAL" clId="{E266E8EF-67E6-4C31-9B47-52BC48401680}"/>
    <pc:docChg chg="undo custSel addSld delSld modSld modMainMaster">
      <pc:chgData name="Ludovica Miele" userId="b11e1013-397e-4987-8bb6-8e72d24bfc8a" providerId="ADAL" clId="{E266E8EF-67E6-4C31-9B47-52BC48401680}" dt="2025-09-16T13:54:50.267" v="901"/>
      <pc:docMkLst>
        <pc:docMk/>
      </pc:docMkLst>
      <pc:sldChg chg="modSp mod">
        <pc:chgData name="Ludovica Miele" userId="b11e1013-397e-4987-8bb6-8e72d24bfc8a" providerId="ADAL" clId="{E266E8EF-67E6-4C31-9B47-52BC48401680}" dt="2025-09-16T13:10:23.832" v="6" actId="14100"/>
        <pc:sldMkLst>
          <pc:docMk/>
          <pc:sldMk cId="0" sldId="256"/>
        </pc:sldMkLst>
        <pc:spChg chg="mod">
          <ac:chgData name="Ludovica Miele" userId="b11e1013-397e-4987-8bb6-8e72d24bfc8a" providerId="ADAL" clId="{E266E8EF-67E6-4C31-9B47-52BC48401680}" dt="2025-09-16T13:10:19.835" v="5" actId="20577"/>
          <ac:spMkLst>
            <pc:docMk/>
            <pc:sldMk cId="0" sldId="256"/>
            <ac:spMk id="277" creationId="{00000000-0000-0000-0000-000000000000}"/>
          </ac:spMkLst>
        </pc:spChg>
        <pc:spChg chg="mod">
          <ac:chgData name="Ludovica Miele" userId="b11e1013-397e-4987-8bb6-8e72d24bfc8a" providerId="ADAL" clId="{E266E8EF-67E6-4C31-9B47-52BC48401680}" dt="2025-09-16T13:10:23.832" v="6" actId="14100"/>
          <ac:spMkLst>
            <pc:docMk/>
            <pc:sldMk cId="0" sldId="256"/>
            <ac:spMk id="278" creationId="{00000000-0000-0000-0000-000000000000}"/>
          </ac:spMkLst>
        </pc:spChg>
      </pc:sldChg>
      <pc:sldChg chg="addSp delSp modSp mod">
        <pc:chgData name="Ludovica Miele" userId="b11e1013-397e-4987-8bb6-8e72d24bfc8a" providerId="ADAL" clId="{E266E8EF-67E6-4C31-9B47-52BC48401680}" dt="2025-09-16T13:51:20.542" v="864" actId="1076"/>
        <pc:sldMkLst>
          <pc:docMk/>
          <pc:sldMk cId="0" sldId="258"/>
        </pc:sldMkLst>
        <pc:spChg chg="del">
          <ac:chgData name="Ludovica Miele" userId="b11e1013-397e-4987-8bb6-8e72d24bfc8a" providerId="ADAL" clId="{E266E8EF-67E6-4C31-9B47-52BC48401680}" dt="2025-09-16T13:32:15.714" v="310" actId="21"/>
          <ac:spMkLst>
            <pc:docMk/>
            <pc:sldMk cId="0" sldId="258"/>
            <ac:spMk id="3" creationId="{8E8B8DB7-DA91-3539-4DA8-47CB1BAB766F}"/>
          </ac:spMkLst>
        </pc:spChg>
        <pc:spChg chg="del">
          <ac:chgData name="Ludovica Miele" userId="b11e1013-397e-4987-8bb6-8e72d24bfc8a" providerId="ADAL" clId="{E266E8EF-67E6-4C31-9B47-52BC48401680}" dt="2025-09-16T13:32:14.665" v="309" actId="21"/>
          <ac:spMkLst>
            <pc:docMk/>
            <pc:sldMk cId="0" sldId="258"/>
            <ac:spMk id="5" creationId="{7CB43B82-EB03-86FE-039B-86AEA03E89B3}"/>
          </ac:spMkLst>
        </pc:spChg>
        <pc:spChg chg="del">
          <ac:chgData name="Ludovica Miele" userId="b11e1013-397e-4987-8bb6-8e72d24bfc8a" providerId="ADAL" clId="{E266E8EF-67E6-4C31-9B47-52BC48401680}" dt="2025-09-16T13:32:02.739" v="303" actId="21"/>
          <ac:spMkLst>
            <pc:docMk/>
            <pc:sldMk cId="0" sldId="258"/>
            <ac:spMk id="7" creationId="{235811BB-432B-072C-54DC-0355FAB3D9A8}"/>
          </ac:spMkLst>
        </pc:spChg>
        <pc:spChg chg="add del mod">
          <ac:chgData name="Ludovica Miele" userId="b11e1013-397e-4987-8bb6-8e72d24bfc8a" providerId="ADAL" clId="{E266E8EF-67E6-4C31-9B47-52BC48401680}" dt="2025-09-16T13:32:05.584" v="304" actId="21"/>
          <ac:spMkLst>
            <pc:docMk/>
            <pc:sldMk cId="0" sldId="258"/>
            <ac:spMk id="9" creationId="{77F00A47-12A7-E88C-E8C5-A9BA98C03028}"/>
          </ac:spMkLst>
        </pc:spChg>
        <pc:spChg chg="del">
          <ac:chgData name="Ludovica Miele" userId="b11e1013-397e-4987-8bb6-8e72d24bfc8a" providerId="ADAL" clId="{E266E8EF-67E6-4C31-9B47-52BC48401680}" dt="2025-09-16T13:32:07.043" v="305" actId="21"/>
          <ac:spMkLst>
            <pc:docMk/>
            <pc:sldMk cId="0" sldId="258"/>
            <ac:spMk id="11" creationId="{389E8E1D-B3EE-9CFE-D4CE-DD1D1D2B63FC}"/>
          </ac:spMkLst>
        </pc:spChg>
        <pc:spChg chg="add del mod">
          <ac:chgData name="Ludovica Miele" userId="b11e1013-397e-4987-8bb6-8e72d24bfc8a" providerId="ADAL" clId="{E266E8EF-67E6-4C31-9B47-52BC48401680}" dt="2025-09-16T13:32:11.155" v="307" actId="21"/>
          <ac:spMkLst>
            <pc:docMk/>
            <pc:sldMk cId="0" sldId="258"/>
            <ac:spMk id="13" creationId="{478BCA2D-C1AB-B8CB-D2F8-D5DDA998C0F6}"/>
          </ac:spMkLst>
        </pc:spChg>
        <pc:spChg chg="add del mod">
          <ac:chgData name="Ludovica Miele" userId="b11e1013-397e-4987-8bb6-8e72d24bfc8a" providerId="ADAL" clId="{E266E8EF-67E6-4C31-9B47-52BC48401680}" dt="2025-09-16T13:32:12.637" v="308" actId="21"/>
          <ac:spMkLst>
            <pc:docMk/>
            <pc:sldMk cId="0" sldId="258"/>
            <ac:spMk id="15" creationId="{D916AB08-462C-3B4A-AE9B-33A4A5FECCFF}"/>
          </ac:spMkLst>
        </pc:spChg>
        <pc:spChg chg="add del mod">
          <ac:chgData name="Ludovica Miele" userId="b11e1013-397e-4987-8bb6-8e72d24bfc8a" providerId="ADAL" clId="{E266E8EF-67E6-4C31-9B47-52BC48401680}" dt="2025-09-16T13:32:08.935" v="306" actId="21"/>
          <ac:spMkLst>
            <pc:docMk/>
            <pc:sldMk cId="0" sldId="258"/>
            <ac:spMk id="17" creationId="{DBDDF4C3-25AA-2B24-8B7E-074C862DBEB0}"/>
          </ac:spMkLst>
        </pc:spChg>
        <pc:spChg chg="add del mod">
          <ac:chgData name="Ludovica Miele" userId="b11e1013-397e-4987-8bb6-8e72d24bfc8a" providerId="ADAL" clId="{E266E8EF-67E6-4C31-9B47-52BC48401680}" dt="2025-09-16T13:32:20.230" v="312" actId="21"/>
          <ac:spMkLst>
            <pc:docMk/>
            <pc:sldMk cId="0" sldId="258"/>
            <ac:spMk id="19" creationId="{1071D36B-7C99-6D69-9768-E3F0B6E24CAD}"/>
          </ac:spMkLst>
        </pc:spChg>
        <pc:spChg chg="add del mod">
          <ac:chgData name="Ludovica Miele" userId="b11e1013-397e-4987-8bb6-8e72d24bfc8a" providerId="ADAL" clId="{E266E8EF-67E6-4C31-9B47-52BC48401680}" dt="2025-09-16T13:32:23.848" v="314" actId="21"/>
          <ac:spMkLst>
            <pc:docMk/>
            <pc:sldMk cId="0" sldId="258"/>
            <ac:spMk id="21" creationId="{577C77A1-7A98-CD08-5AD4-DB637B3A6E6A}"/>
          </ac:spMkLst>
        </pc:spChg>
        <pc:spChg chg="add del mod">
          <ac:chgData name="Ludovica Miele" userId="b11e1013-397e-4987-8bb6-8e72d24bfc8a" providerId="ADAL" clId="{E266E8EF-67E6-4C31-9B47-52BC48401680}" dt="2025-09-16T13:32:28.236" v="316" actId="21"/>
          <ac:spMkLst>
            <pc:docMk/>
            <pc:sldMk cId="0" sldId="258"/>
            <ac:spMk id="23" creationId="{BB2D4A75-3E3E-3009-A265-BBA202B332CB}"/>
          </ac:spMkLst>
        </pc:spChg>
        <pc:spChg chg="add del mod">
          <ac:chgData name="Ludovica Miele" userId="b11e1013-397e-4987-8bb6-8e72d24bfc8a" providerId="ADAL" clId="{E266E8EF-67E6-4C31-9B47-52BC48401680}" dt="2025-09-16T13:32:31.176" v="318" actId="21"/>
          <ac:spMkLst>
            <pc:docMk/>
            <pc:sldMk cId="0" sldId="258"/>
            <ac:spMk id="25" creationId="{4038DB93-88D7-80A8-8201-A7FD4D5176C7}"/>
          </ac:spMkLst>
        </pc:spChg>
        <pc:spChg chg="add mod">
          <ac:chgData name="Ludovica Miele" userId="b11e1013-397e-4987-8bb6-8e72d24bfc8a" providerId="ADAL" clId="{E266E8EF-67E6-4C31-9B47-52BC48401680}" dt="2025-09-16T13:50:43.280" v="856" actId="1076"/>
          <ac:spMkLst>
            <pc:docMk/>
            <pc:sldMk cId="0" sldId="258"/>
            <ac:spMk id="27" creationId="{CE0DCCFA-5805-4AEB-08E4-0BA966476C83}"/>
          </ac:spMkLst>
        </pc:spChg>
        <pc:spChg chg="add del mod">
          <ac:chgData name="Ludovica Miele" userId="b11e1013-397e-4987-8bb6-8e72d24bfc8a" providerId="ADAL" clId="{E266E8EF-67E6-4C31-9B47-52BC48401680}" dt="2025-09-16T13:33:58.163" v="324" actId="21"/>
          <ac:spMkLst>
            <pc:docMk/>
            <pc:sldMk cId="0" sldId="258"/>
            <ac:spMk id="28" creationId="{B64B0566-9E1E-B3CE-8A3F-6F763724C123}"/>
          </ac:spMkLst>
        </pc:spChg>
        <pc:spChg chg="add mod">
          <ac:chgData name="Ludovica Miele" userId="b11e1013-397e-4987-8bb6-8e72d24bfc8a" providerId="ADAL" clId="{E266E8EF-67E6-4C31-9B47-52BC48401680}" dt="2025-09-16T13:49:07.866" v="847" actId="1076"/>
          <ac:spMkLst>
            <pc:docMk/>
            <pc:sldMk cId="0" sldId="258"/>
            <ac:spMk id="29" creationId="{31FB4F65-3103-71CE-E19C-57B59F3223C7}"/>
          </ac:spMkLst>
        </pc:spChg>
        <pc:spChg chg="mod">
          <ac:chgData name="Ludovica Miele" userId="b11e1013-397e-4987-8bb6-8e72d24bfc8a" providerId="ADAL" clId="{E266E8EF-67E6-4C31-9B47-52BC48401680}" dt="2025-09-16T13:50:54.544" v="861" actId="1035"/>
          <ac:spMkLst>
            <pc:docMk/>
            <pc:sldMk cId="0" sldId="258"/>
            <ac:spMk id="30" creationId="{0F53B2F9-E21D-9C2A-7FEA-30977C43F57A}"/>
          </ac:spMkLst>
        </pc:spChg>
        <pc:spChg chg="mod">
          <ac:chgData name="Ludovica Miele" userId="b11e1013-397e-4987-8bb6-8e72d24bfc8a" providerId="ADAL" clId="{E266E8EF-67E6-4C31-9B47-52BC48401680}" dt="2025-09-16T13:39:25.207" v="721" actId="1035"/>
          <ac:spMkLst>
            <pc:docMk/>
            <pc:sldMk cId="0" sldId="258"/>
            <ac:spMk id="31" creationId="{B8E0BFFE-F796-9678-28BA-F2483F71F0CC}"/>
          </ac:spMkLst>
        </pc:spChg>
        <pc:spChg chg="add del mod">
          <ac:chgData name="Ludovica Miele" userId="b11e1013-397e-4987-8bb6-8e72d24bfc8a" providerId="ADAL" clId="{E266E8EF-67E6-4C31-9B47-52BC48401680}" dt="2025-09-16T13:34:00.580" v="325" actId="21"/>
          <ac:spMkLst>
            <pc:docMk/>
            <pc:sldMk cId="0" sldId="258"/>
            <ac:spMk id="32" creationId="{3F9001AB-F914-0643-A3CE-93B38DA2AC9B}"/>
          </ac:spMkLst>
        </pc:spChg>
        <pc:spChg chg="add mod">
          <ac:chgData name="Ludovica Miele" userId="b11e1013-397e-4987-8bb6-8e72d24bfc8a" providerId="ADAL" clId="{E266E8EF-67E6-4C31-9B47-52BC48401680}" dt="2025-09-16T13:50:31.847" v="853" actId="1076"/>
          <ac:spMkLst>
            <pc:docMk/>
            <pc:sldMk cId="0" sldId="258"/>
            <ac:spMk id="33" creationId="{07BA2CF0-C941-8803-BCA4-926A3562ECE7}"/>
          </ac:spMkLst>
        </pc:spChg>
        <pc:spChg chg="add del mod">
          <ac:chgData name="Ludovica Miele" userId="b11e1013-397e-4987-8bb6-8e72d24bfc8a" providerId="ADAL" clId="{E266E8EF-67E6-4C31-9B47-52BC48401680}" dt="2025-09-16T13:34:09.348" v="328" actId="21"/>
          <ac:spMkLst>
            <pc:docMk/>
            <pc:sldMk cId="0" sldId="258"/>
            <ac:spMk id="34" creationId="{8E68E854-A24F-8F5B-0797-8A7093281B48}"/>
          </ac:spMkLst>
        </pc:spChg>
        <pc:spChg chg="add del mod">
          <ac:chgData name="Ludovica Miele" userId="b11e1013-397e-4987-8bb6-8e72d24bfc8a" providerId="ADAL" clId="{E266E8EF-67E6-4C31-9B47-52BC48401680}" dt="2025-09-16T13:34:05.844" v="327" actId="21"/>
          <ac:spMkLst>
            <pc:docMk/>
            <pc:sldMk cId="0" sldId="258"/>
            <ac:spMk id="35" creationId="{97DA5717-EB21-E538-FF23-915B0B1D4DA8}"/>
          </ac:spMkLst>
        </pc:spChg>
        <pc:spChg chg="mod">
          <ac:chgData name="Ludovica Miele" userId="b11e1013-397e-4987-8bb6-8e72d24bfc8a" providerId="ADAL" clId="{E266E8EF-67E6-4C31-9B47-52BC48401680}" dt="2025-09-16T13:39:25.207" v="721" actId="1035"/>
          <ac:spMkLst>
            <pc:docMk/>
            <pc:sldMk cId="0" sldId="258"/>
            <ac:spMk id="36" creationId="{BCBD0344-6898-40D7-071F-29666CFB5DF5}"/>
          </ac:spMkLst>
        </pc:spChg>
        <pc:spChg chg="add mod">
          <ac:chgData name="Ludovica Miele" userId="b11e1013-397e-4987-8bb6-8e72d24bfc8a" providerId="ADAL" clId="{E266E8EF-67E6-4C31-9B47-52BC48401680}" dt="2025-09-16T13:39:25.207" v="721" actId="1035"/>
          <ac:spMkLst>
            <pc:docMk/>
            <pc:sldMk cId="0" sldId="258"/>
            <ac:spMk id="37" creationId="{2040A869-C241-5D5F-FDC4-8F25FF6176D1}"/>
          </ac:spMkLst>
        </pc:spChg>
        <pc:spChg chg="add mod">
          <ac:chgData name="Ludovica Miele" userId="b11e1013-397e-4987-8bb6-8e72d24bfc8a" providerId="ADAL" clId="{E266E8EF-67E6-4C31-9B47-52BC48401680}" dt="2025-09-16T13:39:25.207" v="721" actId="1035"/>
          <ac:spMkLst>
            <pc:docMk/>
            <pc:sldMk cId="0" sldId="258"/>
            <ac:spMk id="38" creationId="{B53AB32E-8343-9360-EC3C-BF75ABD319A7}"/>
          </ac:spMkLst>
        </pc:spChg>
        <pc:spChg chg="add mod">
          <ac:chgData name="Ludovica Miele" userId="b11e1013-397e-4987-8bb6-8e72d24bfc8a" providerId="ADAL" clId="{E266E8EF-67E6-4C31-9B47-52BC48401680}" dt="2025-09-16T13:39:25.207" v="721" actId="1035"/>
          <ac:spMkLst>
            <pc:docMk/>
            <pc:sldMk cId="0" sldId="258"/>
            <ac:spMk id="39" creationId="{0F0D4D3C-65BF-FDC5-BD2C-00E092937101}"/>
          </ac:spMkLst>
        </pc:spChg>
        <pc:spChg chg="add mod">
          <ac:chgData name="Ludovica Miele" userId="b11e1013-397e-4987-8bb6-8e72d24bfc8a" providerId="ADAL" clId="{E266E8EF-67E6-4C31-9B47-52BC48401680}" dt="2025-09-16T13:51:13.088" v="863" actId="1076"/>
          <ac:spMkLst>
            <pc:docMk/>
            <pc:sldMk cId="0" sldId="258"/>
            <ac:spMk id="40" creationId="{48E3CD84-6617-ECD5-1224-82666BF63E0B}"/>
          </ac:spMkLst>
        </pc:spChg>
        <pc:spChg chg="add mod">
          <ac:chgData name="Ludovica Miele" userId="b11e1013-397e-4987-8bb6-8e72d24bfc8a" providerId="ADAL" clId="{E266E8EF-67E6-4C31-9B47-52BC48401680}" dt="2025-09-16T13:39:32.763" v="724" actId="20577"/>
          <ac:spMkLst>
            <pc:docMk/>
            <pc:sldMk cId="0" sldId="258"/>
            <ac:spMk id="42" creationId="{03CDB51D-B4FC-0156-4C5F-ACCD262FD391}"/>
          </ac:spMkLst>
        </pc:spChg>
        <pc:spChg chg="add mod">
          <ac:chgData name="Ludovica Miele" userId="b11e1013-397e-4987-8bb6-8e72d24bfc8a" providerId="ADAL" clId="{E266E8EF-67E6-4C31-9B47-52BC48401680}" dt="2025-09-16T13:51:20.542" v="864" actId="1076"/>
          <ac:spMkLst>
            <pc:docMk/>
            <pc:sldMk cId="0" sldId="258"/>
            <ac:spMk id="43" creationId="{FF83F6DE-D1BF-7DDD-16F4-2925FD671568}"/>
          </ac:spMkLst>
        </pc:spChg>
        <pc:spChg chg="del">
          <ac:chgData name="Ludovica Miele" userId="b11e1013-397e-4987-8bb6-8e72d24bfc8a" providerId="ADAL" clId="{E266E8EF-67E6-4C31-9B47-52BC48401680}" dt="2025-09-16T13:32:00.034" v="302" actId="21"/>
          <ac:spMkLst>
            <pc:docMk/>
            <pc:sldMk cId="0" sldId="258"/>
            <ac:spMk id="589" creationId="{00000000-0000-0000-0000-000000000000}"/>
          </ac:spMkLst>
        </pc:spChg>
        <pc:spChg chg="mod">
          <ac:chgData name="Ludovica Miele" userId="b11e1013-397e-4987-8bb6-8e72d24bfc8a" providerId="ADAL" clId="{E266E8EF-67E6-4C31-9B47-52BC48401680}" dt="2025-09-16T13:39:19.520" v="703" actId="1076"/>
          <ac:spMkLst>
            <pc:docMk/>
            <pc:sldMk cId="0" sldId="258"/>
            <ac:spMk id="590" creationId="{00000000-0000-0000-0000-000000000000}"/>
          </ac:spMkLst>
        </pc:spChg>
        <pc:spChg chg="del">
          <ac:chgData name="Ludovica Miele" userId="b11e1013-397e-4987-8bb6-8e72d24bfc8a" providerId="ADAL" clId="{E266E8EF-67E6-4C31-9B47-52BC48401680}" dt="2025-09-16T13:32:00.034" v="302" actId="21"/>
          <ac:spMkLst>
            <pc:docMk/>
            <pc:sldMk cId="0" sldId="258"/>
            <ac:spMk id="591" creationId="{00000000-0000-0000-0000-000000000000}"/>
          </ac:spMkLst>
        </pc:spChg>
        <pc:spChg chg="del">
          <ac:chgData name="Ludovica Miele" userId="b11e1013-397e-4987-8bb6-8e72d24bfc8a" providerId="ADAL" clId="{E266E8EF-67E6-4C31-9B47-52BC48401680}" dt="2025-09-16T13:32:00.034" v="302" actId="21"/>
          <ac:spMkLst>
            <pc:docMk/>
            <pc:sldMk cId="0" sldId="258"/>
            <ac:spMk id="593" creationId="{00000000-0000-0000-0000-000000000000}"/>
          </ac:spMkLst>
        </pc:spChg>
        <pc:spChg chg="del">
          <ac:chgData name="Ludovica Miele" userId="b11e1013-397e-4987-8bb6-8e72d24bfc8a" providerId="ADAL" clId="{E266E8EF-67E6-4C31-9B47-52BC48401680}" dt="2025-09-16T13:32:29.982" v="317" actId="21"/>
          <ac:spMkLst>
            <pc:docMk/>
            <pc:sldMk cId="0" sldId="258"/>
            <ac:spMk id="596" creationId="{00000000-0000-0000-0000-000000000000}"/>
          </ac:spMkLst>
        </pc:spChg>
        <pc:spChg chg="del">
          <ac:chgData name="Ludovica Miele" userId="b11e1013-397e-4987-8bb6-8e72d24bfc8a" providerId="ADAL" clId="{E266E8EF-67E6-4C31-9B47-52BC48401680}" dt="2025-09-16T13:32:26.128" v="315" actId="21"/>
          <ac:spMkLst>
            <pc:docMk/>
            <pc:sldMk cId="0" sldId="258"/>
            <ac:spMk id="597" creationId="{00000000-0000-0000-0000-000000000000}"/>
          </ac:spMkLst>
        </pc:spChg>
        <pc:spChg chg="del">
          <ac:chgData name="Ludovica Miele" userId="b11e1013-397e-4987-8bb6-8e72d24bfc8a" providerId="ADAL" clId="{E266E8EF-67E6-4C31-9B47-52BC48401680}" dt="2025-09-16T13:32:00.034" v="302" actId="21"/>
          <ac:spMkLst>
            <pc:docMk/>
            <pc:sldMk cId="0" sldId="258"/>
            <ac:spMk id="598" creationId="{00000000-0000-0000-0000-000000000000}"/>
          </ac:spMkLst>
        </pc:spChg>
        <pc:spChg chg="del">
          <ac:chgData name="Ludovica Miele" userId="b11e1013-397e-4987-8bb6-8e72d24bfc8a" providerId="ADAL" clId="{E266E8EF-67E6-4C31-9B47-52BC48401680}" dt="2025-09-16T13:32:21.846" v="313" actId="21"/>
          <ac:spMkLst>
            <pc:docMk/>
            <pc:sldMk cId="0" sldId="258"/>
            <ac:spMk id="600" creationId="{00000000-0000-0000-0000-000000000000}"/>
          </ac:spMkLst>
        </pc:spChg>
        <pc:spChg chg="del">
          <ac:chgData name="Ludovica Miele" userId="b11e1013-397e-4987-8bb6-8e72d24bfc8a" providerId="ADAL" clId="{E266E8EF-67E6-4C31-9B47-52BC48401680}" dt="2025-09-16T13:32:18.560" v="311" actId="21"/>
          <ac:spMkLst>
            <pc:docMk/>
            <pc:sldMk cId="0" sldId="258"/>
            <ac:spMk id="601" creationId="{00000000-0000-0000-0000-000000000000}"/>
          </ac:spMkLst>
        </pc:spChg>
        <pc:spChg chg="del">
          <ac:chgData name="Ludovica Miele" userId="b11e1013-397e-4987-8bb6-8e72d24bfc8a" providerId="ADAL" clId="{E266E8EF-67E6-4C31-9B47-52BC48401680}" dt="2025-09-16T13:32:00.034" v="302" actId="21"/>
          <ac:spMkLst>
            <pc:docMk/>
            <pc:sldMk cId="0" sldId="258"/>
            <ac:spMk id="602" creationId="{00000000-0000-0000-0000-000000000000}"/>
          </ac:spMkLst>
        </pc:spChg>
        <pc:spChg chg="del">
          <ac:chgData name="Ludovica Miele" userId="b11e1013-397e-4987-8bb6-8e72d24bfc8a" providerId="ADAL" clId="{E266E8EF-67E6-4C31-9B47-52BC48401680}" dt="2025-09-16T13:32:00.034" v="302" actId="21"/>
          <ac:spMkLst>
            <pc:docMk/>
            <pc:sldMk cId="0" sldId="258"/>
            <ac:spMk id="603" creationId="{00000000-0000-0000-0000-000000000000}"/>
          </ac:spMkLst>
        </pc:spChg>
        <pc:cxnChg chg="mod">
          <ac:chgData name="Ludovica Miele" userId="b11e1013-397e-4987-8bb6-8e72d24bfc8a" providerId="ADAL" clId="{E266E8EF-67E6-4C31-9B47-52BC48401680}" dt="2025-09-16T13:39:25.207" v="721" actId="1035"/>
          <ac:cxnSpMkLst>
            <pc:docMk/>
            <pc:sldMk cId="0" sldId="258"/>
            <ac:cxnSpMk id="26" creationId="{C2719622-3B82-2B4A-842A-842CAD82C7DC}"/>
          </ac:cxnSpMkLst>
        </pc:cxnChg>
      </pc:sldChg>
      <pc:sldChg chg="modSp mod">
        <pc:chgData name="Ludovica Miele" userId="b11e1013-397e-4987-8bb6-8e72d24bfc8a" providerId="ADAL" clId="{E266E8EF-67E6-4C31-9B47-52BC48401680}" dt="2025-09-16T13:33:33.475" v="320" actId="1076"/>
        <pc:sldMkLst>
          <pc:docMk/>
          <pc:sldMk cId="0" sldId="269"/>
        </pc:sldMkLst>
        <pc:spChg chg="mod">
          <ac:chgData name="Ludovica Miele" userId="b11e1013-397e-4987-8bb6-8e72d24bfc8a" providerId="ADAL" clId="{E266E8EF-67E6-4C31-9B47-52BC48401680}" dt="2025-09-16T13:33:33.475" v="320" actId="1076"/>
          <ac:spMkLst>
            <pc:docMk/>
            <pc:sldMk cId="0" sldId="269"/>
            <ac:spMk id="1322" creationId="{00000000-0000-0000-0000-000000000000}"/>
          </ac:spMkLst>
        </pc:spChg>
      </pc:sldChg>
      <pc:sldChg chg="addSp delSp modSp new mod">
        <pc:chgData name="Ludovica Miele" userId="b11e1013-397e-4987-8bb6-8e72d24bfc8a" providerId="ADAL" clId="{E266E8EF-67E6-4C31-9B47-52BC48401680}" dt="2025-09-16T13:54:50.267" v="901"/>
        <pc:sldMkLst>
          <pc:docMk/>
          <pc:sldMk cId="2004728368" sldId="313"/>
        </pc:sldMkLst>
        <pc:spChg chg="mod">
          <ac:chgData name="Ludovica Miele" userId="b11e1013-397e-4987-8bb6-8e72d24bfc8a" providerId="ADAL" clId="{E266E8EF-67E6-4C31-9B47-52BC48401680}" dt="2025-09-16T13:54:28.495" v="897"/>
          <ac:spMkLst>
            <pc:docMk/>
            <pc:sldMk cId="2004728368" sldId="313"/>
            <ac:spMk id="2" creationId="{8DF8483F-B2EC-C5BD-8581-8374C7EF2CD4}"/>
          </ac:spMkLst>
        </pc:spChg>
        <pc:spChg chg="del">
          <ac:chgData name="Ludovica Miele" userId="b11e1013-397e-4987-8bb6-8e72d24bfc8a" providerId="ADAL" clId="{E266E8EF-67E6-4C31-9B47-52BC48401680}" dt="2025-09-16T13:54:35.683" v="899" actId="21"/>
          <ac:spMkLst>
            <pc:docMk/>
            <pc:sldMk cId="2004728368" sldId="313"/>
            <ac:spMk id="3" creationId="{B343BCCB-D85C-2E0F-AA5D-F51708AB4B1C}"/>
          </ac:spMkLst>
        </pc:spChg>
        <pc:spChg chg="add mod">
          <ac:chgData name="Ludovica Miele" userId="b11e1013-397e-4987-8bb6-8e72d24bfc8a" providerId="ADAL" clId="{E266E8EF-67E6-4C31-9B47-52BC48401680}" dt="2025-09-16T13:54:33.062" v="898"/>
          <ac:spMkLst>
            <pc:docMk/>
            <pc:sldMk cId="2004728368" sldId="313"/>
            <ac:spMk id="4" creationId="{7E4EFAB3-B804-F871-E49B-C414FEEBC5C7}"/>
          </ac:spMkLst>
        </pc:spChg>
        <pc:spChg chg="add mod">
          <ac:chgData name="Ludovica Miele" userId="b11e1013-397e-4987-8bb6-8e72d24bfc8a" providerId="ADAL" clId="{E266E8EF-67E6-4C31-9B47-52BC48401680}" dt="2025-09-16T13:54:44.875" v="900"/>
          <ac:spMkLst>
            <pc:docMk/>
            <pc:sldMk cId="2004728368" sldId="313"/>
            <ac:spMk id="5" creationId="{5AA3912E-1FA4-C5B0-7F52-517B50C49D03}"/>
          </ac:spMkLst>
        </pc:spChg>
        <pc:spChg chg="add mod">
          <ac:chgData name="Ludovica Miele" userId="b11e1013-397e-4987-8bb6-8e72d24bfc8a" providerId="ADAL" clId="{E266E8EF-67E6-4C31-9B47-52BC48401680}" dt="2025-09-16T13:54:50.267" v="901"/>
          <ac:spMkLst>
            <pc:docMk/>
            <pc:sldMk cId="2004728368" sldId="313"/>
            <ac:spMk id="6" creationId="{9D03B994-5181-BCBE-25B5-16F8CEC86EE6}"/>
          </ac:spMkLst>
        </pc:spChg>
      </pc:sldChg>
      <pc:sldChg chg="add del">
        <pc:chgData name="Ludovica Miele" userId="b11e1013-397e-4987-8bb6-8e72d24bfc8a" providerId="ADAL" clId="{E266E8EF-67E6-4C31-9B47-52BC48401680}" dt="2025-09-16T13:54:09.631" v="895" actId="2696"/>
        <pc:sldMkLst>
          <pc:docMk/>
          <pc:sldMk cId="4128623902" sldId="313"/>
        </pc:sldMkLst>
      </pc:sldChg>
      <pc:sldMasterChg chg="addSldLayout modSldLayout">
        <pc:chgData name="Ludovica Miele" userId="b11e1013-397e-4987-8bb6-8e72d24bfc8a" providerId="ADAL" clId="{E266E8EF-67E6-4C31-9B47-52BC48401680}" dt="2025-09-16T13:53:46.021" v="894" actId="1076"/>
        <pc:sldMasterMkLst>
          <pc:docMk/>
          <pc:sldMasterMk cId="0" sldId="2147483690"/>
        </pc:sldMasterMkLst>
        <pc:sldLayoutChg chg="addSp delSp modSp mod">
          <pc:chgData name="Ludovica Miele" userId="b11e1013-397e-4987-8bb6-8e72d24bfc8a" providerId="ADAL" clId="{E266E8EF-67E6-4C31-9B47-52BC48401680}" dt="2025-09-16T13:52:45.295" v="878" actId="1076"/>
          <pc:sldLayoutMkLst>
            <pc:docMk/>
            <pc:sldMasterMk cId="0" sldId="2147483690"/>
            <pc:sldLayoutMk cId="0" sldId="2147483648"/>
          </pc:sldLayoutMkLst>
          <pc:spChg chg="add del">
            <ac:chgData name="Ludovica Miele" userId="b11e1013-397e-4987-8bb6-8e72d24bfc8a" providerId="ADAL" clId="{E266E8EF-67E6-4C31-9B47-52BC48401680}" dt="2025-09-16T13:11:42.332" v="9" actId="21"/>
            <ac:spMkLst>
              <pc:docMk/>
              <pc:sldMasterMk cId="0" sldId="2147483690"/>
              <pc:sldLayoutMk cId="0" sldId="2147483648"/>
              <ac:spMk id="4" creationId="{23A3B2E4-EFA8-3A22-C92B-4C07001C6CC6}"/>
            </ac:spMkLst>
          </pc:spChg>
          <pc:spChg chg="mod">
            <ac:chgData name="Ludovica Miele" userId="b11e1013-397e-4987-8bb6-8e72d24bfc8a" providerId="ADAL" clId="{E266E8EF-67E6-4C31-9B47-52BC48401680}" dt="2025-09-16T13:11:36.068" v="7"/>
            <ac:spMkLst>
              <pc:docMk/>
              <pc:sldMasterMk cId="0" sldId="2147483690"/>
              <pc:sldLayoutMk cId="0" sldId="2147483648"/>
              <ac:spMk id="9" creationId="{00000000-0000-0000-0000-000000000000}"/>
            </ac:spMkLst>
          </pc:spChg>
          <pc:spChg chg="add mod">
            <ac:chgData name="Ludovica Miele" userId="b11e1013-397e-4987-8bb6-8e72d24bfc8a" providerId="ADAL" clId="{E266E8EF-67E6-4C31-9B47-52BC48401680}" dt="2025-09-16T13:24:39.342" v="288" actId="164"/>
            <ac:spMkLst>
              <pc:docMk/>
              <pc:sldMasterMk cId="0" sldId="2147483690"/>
              <pc:sldLayoutMk cId="0" sldId="2147483648"/>
              <ac:spMk id="17" creationId="{FDC1714C-D395-AE43-0C74-3375F94A036F}"/>
            </ac:spMkLst>
          </pc:spChg>
          <pc:spChg chg="add mod">
            <ac:chgData name="Ludovica Miele" userId="b11e1013-397e-4987-8bb6-8e72d24bfc8a" providerId="ADAL" clId="{E266E8EF-67E6-4C31-9B47-52BC48401680}" dt="2025-09-16T13:24:39.342" v="288" actId="164"/>
            <ac:spMkLst>
              <pc:docMk/>
              <pc:sldMasterMk cId="0" sldId="2147483690"/>
              <pc:sldLayoutMk cId="0" sldId="2147483648"/>
              <ac:spMk id="19" creationId="{B293702A-708B-4DB2-8799-657F796141F3}"/>
            </ac:spMkLst>
          </pc:spChg>
          <pc:spChg chg="add mod">
            <ac:chgData name="Ludovica Miele" userId="b11e1013-397e-4987-8bb6-8e72d24bfc8a" providerId="ADAL" clId="{E266E8EF-67E6-4C31-9B47-52BC48401680}" dt="2025-09-16T13:24:39.342" v="288" actId="164"/>
            <ac:spMkLst>
              <pc:docMk/>
              <pc:sldMasterMk cId="0" sldId="2147483690"/>
              <pc:sldLayoutMk cId="0" sldId="2147483648"/>
              <ac:spMk id="20" creationId="{C0C06386-2EE2-8D18-01AF-086C88CC29F9}"/>
            </ac:spMkLst>
          </pc:spChg>
          <pc:spChg chg="add mod ord">
            <ac:chgData name="Ludovica Miele" userId="b11e1013-397e-4987-8bb6-8e72d24bfc8a" providerId="ADAL" clId="{E266E8EF-67E6-4C31-9B47-52BC48401680}" dt="2025-09-16T13:24:52.912" v="289" actId="164"/>
            <ac:spMkLst>
              <pc:docMk/>
              <pc:sldMasterMk cId="0" sldId="2147483690"/>
              <pc:sldLayoutMk cId="0" sldId="2147483648"/>
              <ac:spMk id="21" creationId="{B47EE890-B4B4-AD09-7788-0FA950427FFA}"/>
            </ac:spMkLst>
          </pc:spChg>
          <pc:spChg chg="add mod">
            <ac:chgData name="Ludovica Miele" userId="b11e1013-397e-4987-8bb6-8e72d24bfc8a" providerId="ADAL" clId="{E266E8EF-67E6-4C31-9B47-52BC48401680}" dt="2025-09-16T13:24:52.912" v="289" actId="164"/>
            <ac:spMkLst>
              <pc:docMk/>
              <pc:sldMasterMk cId="0" sldId="2147483690"/>
              <pc:sldLayoutMk cId="0" sldId="2147483648"/>
              <ac:spMk id="22" creationId="{F82AA441-4FC0-EAC1-9FD4-A2A491BD2DBF}"/>
            </ac:spMkLst>
          </pc:spChg>
          <pc:spChg chg="add mod">
            <ac:chgData name="Ludovica Miele" userId="b11e1013-397e-4987-8bb6-8e72d24bfc8a" providerId="ADAL" clId="{E266E8EF-67E6-4C31-9B47-52BC48401680}" dt="2025-09-16T13:24:52.912" v="289" actId="164"/>
            <ac:spMkLst>
              <pc:docMk/>
              <pc:sldMasterMk cId="0" sldId="2147483690"/>
              <pc:sldLayoutMk cId="0" sldId="2147483648"/>
              <ac:spMk id="23" creationId="{73267C9D-0320-6C1F-87AA-239B5EE08952}"/>
            </ac:spMkLst>
          </pc:spChg>
          <pc:grpChg chg="add mod">
            <ac:chgData name="Ludovica Miele" userId="b11e1013-397e-4987-8bb6-8e72d24bfc8a" providerId="ADAL" clId="{E266E8EF-67E6-4C31-9B47-52BC48401680}" dt="2025-09-16T13:52:45.295" v="878" actId="1076"/>
            <ac:grpSpMkLst>
              <pc:docMk/>
              <pc:sldMasterMk cId="0" sldId="2147483690"/>
              <pc:sldLayoutMk cId="0" sldId="2147483648"/>
              <ac:grpSpMk id="28" creationId="{2278D568-A693-FE36-89AD-5503BE09DE6B}"/>
            </ac:grpSpMkLst>
          </pc:grpChg>
          <pc:grpChg chg="add del mod">
            <ac:chgData name="Ludovica Miele" userId="b11e1013-397e-4987-8bb6-8e72d24bfc8a" providerId="ADAL" clId="{E266E8EF-67E6-4C31-9B47-52BC48401680}" dt="2025-09-16T13:52:34.410" v="874" actId="21"/>
            <ac:grpSpMkLst>
              <pc:docMk/>
              <pc:sldMasterMk cId="0" sldId="2147483690"/>
              <pc:sldLayoutMk cId="0" sldId="2147483648"/>
              <ac:grpSpMk id="29" creationId="{AFD64A83-4D8F-751D-8099-92345DD3AF01}"/>
            </ac:grpSpMkLst>
          </pc:grpChg>
          <pc:picChg chg="mod">
            <ac:chgData name="Ludovica Miele" userId="b11e1013-397e-4987-8bb6-8e72d24bfc8a" providerId="ADAL" clId="{E266E8EF-67E6-4C31-9B47-52BC48401680}" dt="2025-09-16T13:12:03.527" v="11" actId="1076"/>
            <ac:picMkLst>
              <pc:docMk/>
              <pc:sldMasterMk cId="0" sldId="2147483690"/>
              <pc:sldLayoutMk cId="0" sldId="2147483648"/>
              <ac:picMk id="3" creationId="{1661BBBF-CF85-D841-9FDD-CFD20D4A35CC}"/>
            </ac:picMkLst>
          </pc:picChg>
          <pc:picChg chg="add del mod">
            <ac:chgData name="Ludovica Miele" userId="b11e1013-397e-4987-8bb6-8e72d24bfc8a" providerId="ADAL" clId="{E266E8EF-67E6-4C31-9B47-52BC48401680}" dt="2025-09-16T13:12:54.379" v="15" actId="21"/>
            <ac:picMkLst>
              <pc:docMk/>
              <pc:sldMasterMk cId="0" sldId="2147483690"/>
              <pc:sldLayoutMk cId="0" sldId="2147483648"/>
              <ac:picMk id="6" creationId="{7EFC64DD-3016-F5EC-E4E3-4F8934B0C841}"/>
            </ac:picMkLst>
          </pc:picChg>
          <pc:picChg chg="add mod">
            <ac:chgData name="Ludovica Miele" userId="b11e1013-397e-4987-8bb6-8e72d24bfc8a" providerId="ADAL" clId="{E266E8EF-67E6-4C31-9B47-52BC48401680}" dt="2025-09-16T13:52:40.420" v="877" actId="1076"/>
            <ac:picMkLst>
              <pc:docMk/>
              <pc:sldMasterMk cId="0" sldId="2147483690"/>
              <pc:sldLayoutMk cId="0" sldId="2147483648"/>
              <ac:picMk id="14" creationId="{B200B7D1-B293-1BE2-020E-E75DD5583910}"/>
            </ac:picMkLst>
          </pc:picChg>
          <pc:picChg chg="add del mod">
            <ac:chgData name="Ludovica Miele" userId="b11e1013-397e-4987-8bb6-8e72d24bfc8a" providerId="ADAL" clId="{E266E8EF-67E6-4C31-9B47-52BC48401680}" dt="2025-09-16T13:52:31.890" v="873" actId="21"/>
            <ac:picMkLst>
              <pc:docMk/>
              <pc:sldMasterMk cId="0" sldId="2147483690"/>
              <pc:sldLayoutMk cId="0" sldId="2147483648"/>
              <ac:picMk id="16" creationId="{4B711891-7B9D-680C-F83D-C32766047F47}"/>
            </ac:picMkLst>
          </pc:picChg>
          <pc:picChg chg="add del mod">
            <ac:chgData name="Ludovica Miele" userId="b11e1013-397e-4987-8bb6-8e72d24bfc8a" providerId="ADAL" clId="{E266E8EF-67E6-4C31-9B47-52BC48401680}" dt="2025-09-16T13:20:58.895" v="121" actId="21"/>
            <ac:picMkLst>
              <pc:docMk/>
              <pc:sldMasterMk cId="0" sldId="2147483690"/>
              <pc:sldLayoutMk cId="0" sldId="2147483648"/>
              <ac:picMk id="18" creationId="{24B81F84-BFE2-6DCF-2754-DCE5594F5893}"/>
            </ac:picMkLst>
          </pc:picChg>
          <pc:cxnChg chg="add mod">
            <ac:chgData name="Ludovica Miele" userId="b11e1013-397e-4987-8bb6-8e72d24bfc8a" providerId="ADAL" clId="{E266E8EF-67E6-4C31-9B47-52BC48401680}" dt="2025-09-16T13:24:39.342" v="288" actId="164"/>
            <ac:cxnSpMkLst>
              <pc:docMk/>
              <pc:sldMasterMk cId="0" sldId="2147483690"/>
              <pc:sldLayoutMk cId="0" sldId="2147483648"/>
              <ac:cxnSpMk id="25" creationId="{3C2ED791-B19B-7B62-B303-E7DA551C356C}"/>
            </ac:cxnSpMkLst>
          </pc:cxnChg>
          <pc:cxnChg chg="add mod">
            <ac:chgData name="Ludovica Miele" userId="b11e1013-397e-4987-8bb6-8e72d24bfc8a" providerId="ADAL" clId="{E266E8EF-67E6-4C31-9B47-52BC48401680}" dt="2025-09-16T13:24:52.912" v="289" actId="164"/>
            <ac:cxnSpMkLst>
              <pc:docMk/>
              <pc:sldMasterMk cId="0" sldId="2147483690"/>
              <pc:sldLayoutMk cId="0" sldId="2147483648"/>
              <ac:cxnSpMk id="27" creationId="{82861D85-37CB-747B-B289-59ACBAFEACFB}"/>
            </ac:cxnSpMkLst>
          </pc:cxnChg>
        </pc:sldLayoutChg>
        <pc:sldLayoutChg chg="delSp modSp add mod replId modTransition">
          <pc:chgData name="Ludovica Miele" userId="b11e1013-397e-4987-8bb6-8e72d24bfc8a" providerId="ADAL" clId="{E266E8EF-67E6-4C31-9B47-52BC48401680}" dt="2025-09-16T13:53:46.021" v="894" actId="1076"/>
          <pc:sldLayoutMkLst>
            <pc:docMk/>
            <pc:sldMasterMk cId="0" sldId="2147483690"/>
            <pc:sldLayoutMk cId="502142244" sldId="2147483692"/>
          </pc:sldLayoutMkLst>
          <pc:spChg chg="mod">
            <ac:chgData name="Ludovica Miele" userId="b11e1013-397e-4987-8bb6-8e72d24bfc8a" providerId="ADAL" clId="{E266E8EF-67E6-4C31-9B47-52BC48401680}" dt="2025-09-16T13:53:40.052" v="893" actId="1076"/>
            <ac:spMkLst>
              <pc:docMk/>
              <pc:sldMasterMk cId="0" sldId="2147483690"/>
              <pc:sldLayoutMk cId="502142244" sldId="2147483692"/>
              <ac:spMk id="23" creationId="{73267C9D-0320-6C1F-87AA-239B5EE08952}"/>
            </ac:spMkLst>
          </pc:spChg>
          <pc:grpChg chg="del">
            <ac:chgData name="Ludovica Miele" userId="b11e1013-397e-4987-8bb6-8e72d24bfc8a" providerId="ADAL" clId="{E266E8EF-67E6-4C31-9B47-52BC48401680}" dt="2025-09-16T13:52:15.175" v="868" actId="21"/>
            <ac:grpSpMkLst>
              <pc:docMk/>
              <pc:sldMasterMk cId="0" sldId="2147483690"/>
              <pc:sldLayoutMk cId="502142244" sldId="2147483692"/>
              <ac:grpSpMk id="28" creationId="{2278D568-A693-FE36-89AD-5503BE09DE6B}"/>
            </ac:grpSpMkLst>
          </pc:grpChg>
          <pc:grpChg chg="mod">
            <ac:chgData name="Ludovica Miele" userId="b11e1013-397e-4987-8bb6-8e72d24bfc8a" providerId="ADAL" clId="{E266E8EF-67E6-4C31-9B47-52BC48401680}" dt="2025-09-16T13:53:46.021" v="894" actId="1076"/>
            <ac:grpSpMkLst>
              <pc:docMk/>
              <pc:sldMasterMk cId="0" sldId="2147483690"/>
              <pc:sldLayoutMk cId="502142244" sldId="2147483692"/>
              <ac:grpSpMk id="29" creationId="{AFD64A83-4D8F-751D-8099-92345DD3AF01}"/>
            </ac:grpSpMkLst>
          </pc:grpChg>
          <pc:picChg chg="del">
            <ac:chgData name="Ludovica Miele" userId="b11e1013-397e-4987-8bb6-8e72d24bfc8a" providerId="ADAL" clId="{E266E8EF-67E6-4C31-9B47-52BC48401680}" dt="2025-09-16T13:52:12.785" v="867" actId="21"/>
            <ac:picMkLst>
              <pc:docMk/>
              <pc:sldMasterMk cId="0" sldId="2147483690"/>
              <pc:sldLayoutMk cId="502142244" sldId="2147483692"/>
              <ac:picMk id="14" creationId="{B200B7D1-B293-1BE2-020E-E75DD5583910}"/>
            </ac:picMkLst>
          </pc:picChg>
          <pc:picChg chg="mod">
            <ac:chgData name="Ludovica Miele" userId="b11e1013-397e-4987-8bb6-8e72d24bfc8a" providerId="ADAL" clId="{E266E8EF-67E6-4C31-9B47-52BC48401680}" dt="2025-09-16T13:53:37.351" v="891" actId="1076"/>
            <ac:picMkLst>
              <pc:docMk/>
              <pc:sldMasterMk cId="0" sldId="2147483690"/>
              <pc:sldLayoutMk cId="502142244" sldId="2147483692"/>
              <ac:picMk id="16" creationId="{4B711891-7B9D-680C-F83D-C32766047F47}"/>
            </ac:picMkLst>
          </pc:picChg>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
        <p:cNvGrpSpPr/>
        <p:nvPr/>
      </p:nvGrpSpPr>
      <p:grpSpPr>
        <a:xfrm>
          <a:off x="0" y="0"/>
          <a:ext cx="0" cy="0"/>
          <a:chOff x="0" y="0"/>
          <a:chExt cx="0" cy="0"/>
        </a:xfrm>
      </p:grpSpPr>
      <p:sp>
        <p:nvSpPr>
          <p:cNvPr id="274" name="Google Shape;27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 name="Google Shape;27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a7387b1acf_0_68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a7387b1acf_0_6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a8ca5cf0d3_3_19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a8ca5cf0d3_3_19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0"/>
        <p:cNvGrpSpPr/>
        <p:nvPr/>
      </p:nvGrpSpPr>
      <p:grpSpPr>
        <a:xfrm>
          <a:off x="0" y="0"/>
          <a:ext cx="0" cy="0"/>
          <a:chOff x="0" y="0"/>
          <a:chExt cx="0" cy="0"/>
        </a:xfrm>
      </p:grpSpPr>
      <p:sp>
        <p:nvSpPr>
          <p:cNvPr id="1281" name="Google Shape;1281;ga7387b1acf_0_7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2" name="Google Shape;1282;ga7387b1acf_0_7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
        <p:cNvGrpSpPr/>
        <p:nvPr/>
      </p:nvGrpSpPr>
      <p:grpSpPr>
        <a:xfrm>
          <a:off x="0" y="0"/>
          <a:ext cx="0" cy="0"/>
          <a:chOff x="0" y="0"/>
          <a:chExt cx="0" cy="0"/>
        </a:xfrm>
      </p:grpSpPr>
      <p:sp>
        <p:nvSpPr>
          <p:cNvPr id="1316" name="Google Shape;1316;ga8ca5cf0d3_3_2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 name="Google Shape;1317;ga8ca5cf0d3_3_2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6"/>
        <p:cNvGrpSpPr/>
        <p:nvPr/>
      </p:nvGrpSpPr>
      <p:grpSpPr>
        <a:xfrm>
          <a:off x="0" y="0"/>
          <a:ext cx="0" cy="0"/>
          <a:chOff x="0" y="0"/>
          <a:chExt cx="0" cy="0"/>
        </a:xfrm>
      </p:grpSpPr>
      <p:sp>
        <p:nvSpPr>
          <p:cNvPr id="1337" name="Google Shape;1337;ga8ca5cf0d3_3_20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8" name="Google Shape;1338;ga8ca5cf0d3_3_20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
        <p:cNvGrpSpPr/>
        <p:nvPr/>
      </p:nvGrpSpPr>
      <p:grpSpPr>
        <a:xfrm>
          <a:off x="0" y="0"/>
          <a:ext cx="0" cy="0"/>
          <a:chOff x="0" y="0"/>
          <a:chExt cx="0" cy="0"/>
        </a:xfrm>
      </p:grpSpPr>
      <p:sp>
        <p:nvSpPr>
          <p:cNvPr id="1376" name="Google Shape;1376;ga7387b1acf_0_119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 name="Google Shape;1377;ga7387b1acf_0_119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1"/>
        <p:cNvGrpSpPr/>
        <p:nvPr/>
      </p:nvGrpSpPr>
      <p:grpSpPr>
        <a:xfrm>
          <a:off x="0" y="0"/>
          <a:ext cx="0" cy="0"/>
          <a:chOff x="0" y="0"/>
          <a:chExt cx="0" cy="0"/>
        </a:xfrm>
      </p:grpSpPr>
      <p:sp>
        <p:nvSpPr>
          <p:cNvPr id="1392" name="Google Shape;1392;ga758fcdf9b_0_98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3" name="Google Shape;1393;ga758fcdf9b_0_98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7"/>
        <p:cNvGrpSpPr/>
        <p:nvPr/>
      </p:nvGrpSpPr>
      <p:grpSpPr>
        <a:xfrm>
          <a:off x="0" y="0"/>
          <a:ext cx="0" cy="0"/>
          <a:chOff x="0" y="0"/>
          <a:chExt cx="0" cy="0"/>
        </a:xfrm>
      </p:grpSpPr>
      <p:sp>
        <p:nvSpPr>
          <p:cNvPr id="1568" name="Google Shape;1568;g9fdb49d4fd_0_7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9" name="Google Shape;1569;g9fdb49d4fd_0_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
        <p:cNvGrpSpPr/>
        <p:nvPr/>
      </p:nvGrpSpPr>
      <p:grpSpPr>
        <a:xfrm>
          <a:off x="0" y="0"/>
          <a:ext cx="0" cy="0"/>
          <a:chOff x="0" y="0"/>
          <a:chExt cx="0" cy="0"/>
        </a:xfrm>
      </p:grpSpPr>
      <p:sp>
        <p:nvSpPr>
          <p:cNvPr id="1574" name="Google Shape;1574;ga7387b1acf_0_137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5" name="Google Shape;1575;ga7387b1acf_0_137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2"/>
        <p:cNvGrpSpPr/>
        <p:nvPr/>
      </p:nvGrpSpPr>
      <p:grpSpPr>
        <a:xfrm>
          <a:off x="0" y="0"/>
          <a:ext cx="0" cy="0"/>
          <a:chOff x="0" y="0"/>
          <a:chExt cx="0" cy="0"/>
        </a:xfrm>
      </p:grpSpPr>
      <p:sp>
        <p:nvSpPr>
          <p:cNvPr id="1583" name="Google Shape;1583;ga74e40ee37_1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4" name="Google Shape;1584;ga74e40ee37_1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9fdb49d4f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9fdb49d4f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5"/>
        <p:cNvGrpSpPr/>
        <p:nvPr/>
      </p:nvGrpSpPr>
      <p:grpSpPr>
        <a:xfrm>
          <a:off x="0" y="0"/>
          <a:ext cx="0" cy="0"/>
          <a:chOff x="0" y="0"/>
          <a:chExt cx="0" cy="0"/>
        </a:xfrm>
      </p:grpSpPr>
      <p:sp>
        <p:nvSpPr>
          <p:cNvPr id="1606" name="Google Shape;1606;ga758fcdf9b_0_1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7" name="Google Shape;1607;ga758fcdf9b_0_1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3"/>
        <p:cNvGrpSpPr/>
        <p:nvPr/>
      </p:nvGrpSpPr>
      <p:grpSpPr>
        <a:xfrm>
          <a:off x="0" y="0"/>
          <a:ext cx="0" cy="0"/>
          <a:chOff x="0" y="0"/>
          <a:chExt cx="0" cy="0"/>
        </a:xfrm>
      </p:grpSpPr>
      <p:sp>
        <p:nvSpPr>
          <p:cNvPr id="1644" name="Google Shape;1644;ga758fcdf9b_0_50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5" name="Google Shape;1645;ga758fcdf9b_0_50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1"/>
        <p:cNvGrpSpPr/>
        <p:nvPr/>
      </p:nvGrpSpPr>
      <p:grpSpPr>
        <a:xfrm>
          <a:off x="0" y="0"/>
          <a:ext cx="0" cy="0"/>
          <a:chOff x="0" y="0"/>
          <a:chExt cx="0" cy="0"/>
        </a:xfrm>
      </p:grpSpPr>
      <p:sp>
        <p:nvSpPr>
          <p:cNvPr id="1652" name="Google Shape;1652;ga758fcdf9b_0_7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3" name="Google Shape;1653;ga758fcdf9b_0_7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a758fcdf9b_0_8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a758fcdf9b_0_8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3"/>
        <p:cNvGrpSpPr/>
        <p:nvPr/>
      </p:nvGrpSpPr>
      <p:grpSpPr>
        <a:xfrm>
          <a:off x="0" y="0"/>
          <a:ext cx="0" cy="0"/>
          <a:chOff x="0" y="0"/>
          <a:chExt cx="0" cy="0"/>
        </a:xfrm>
      </p:grpSpPr>
      <p:sp>
        <p:nvSpPr>
          <p:cNvPr id="1664" name="Google Shape;1664;ga8a6af4c24_1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5" name="Google Shape;1665;ga8a6af4c24_1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9"/>
        <p:cNvGrpSpPr/>
        <p:nvPr/>
      </p:nvGrpSpPr>
      <p:grpSpPr>
        <a:xfrm>
          <a:off x="0" y="0"/>
          <a:ext cx="0" cy="0"/>
          <a:chOff x="0" y="0"/>
          <a:chExt cx="0" cy="0"/>
        </a:xfrm>
      </p:grpSpPr>
      <p:sp>
        <p:nvSpPr>
          <p:cNvPr id="1700" name="Google Shape;1700;ga758fcdf9b_0_18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1" name="Google Shape;1701;ga758fcdf9b_0_18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0"/>
        <p:cNvGrpSpPr/>
        <p:nvPr/>
      </p:nvGrpSpPr>
      <p:grpSpPr>
        <a:xfrm>
          <a:off x="0" y="0"/>
          <a:ext cx="0" cy="0"/>
          <a:chOff x="0" y="0"/>
          <a:chExt cx="0" cy="0"/>
        </a:xfrm>
      </p:grpSpPr>
      <p:sp>
        <p:nvSpPr>
          <p:cNvPr id="1711" name="Google Shape;1711;ga758fcdf9b_0_14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2" name="Google Shape;1712;ga758fcdf9b_0_14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6"/>
        <p:cNvGrpSpPr/>
        <p:nvPr/>
      </p:nvGrpSpPr>
      <p:grpSpPr>
        <a:xfrm>
          <a:off x="0" y="0"/>
          <a:ext cx="0" cy="0"/>
          <a:chOff x="0" y="0"/>
          <a:chExt cx="0" cy="0"/>
        </a:xfrm>
      </p:grpSpPr>
      <p:sp>
        <p:nvSpPr>
          <p:cNvPr id="1717" name="Google Shape;1717;ga758fcdf9b_0_3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8" name="Google Shape;1718;ga758fcdf9b_0_3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4"/>
        <p:cNvGrpSpPr/>
        <p:nvPr/>
      </p:nvGrpSpPr>
      <p:grpSpPr>
        <a:xfrm>
          <a:off x="0" y="0"/>
          <a:ext cx="0" cy="0"/>
          <a:chOff x="0" y="0"/>
          <a:chExt cx="0" cy="0"/>
        </a:xfrm>
      </p:grpSpPr>
      <p:sp>
        <p:nvSpPr>
          <p:cNvPr id="1725" name="Google Shape;1725;ga758fcdf9b_0_6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6" name="Google Shape;1726;ga758fcdf9b_0_6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0"/>
        <p:cNvGrpSpPr/>
        <p:nvPr/>
      </p:nvGrpSpPr>
      <p:grpSpPr>
        <a:xfrm>
          <a:off x="0" y="0"/>
          <a:ext cx="0" cy="0"/>
          <a:chOff x="0" y="0"/>
          <a:chExt cx="0" cy="0"/>
        </a:xfrm>
      </p:grpSpPr>
      <p:sp>
        <p:nvSpPr>
          <p:cNvPr id="1731" name="Google Shape;1731;ga758fcdf9b_0_12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2" name="Google Shape;1732;ga758fcdf9b_0_12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a7387b1acf_0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a7387b1acf_0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8"/>
        <p:cNvGrpSpPr/>
        <p:nvPr/>
      </p:nvGrpSpPr>
      <p:grpSpPr>
        <a:xfrm>
          <a:off x="0" y="0"/>
          <a:ext cx="0" cy="0"/>
          <a:chOff x="0" y="0"/>
          <a:chExt cx="0" cy="0"/>
        </a:xfrm>
      </p:grpSpPr>
      <p:sp>
        <p:nvSpPr>
          <p:cNvPr id="1899" name="Google Shape;1899;ga758fcdf9b_0_168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0" name="Google Shape;1900;ga758fcdf9b_0_16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6"/>
        <p:cNvGrpSpPr/>
        <p:nvPr/>
      </p:nvGrpSpPr>
      <p:grpSpPr>
        <a:xfrm>
          <a:off x="0" y="0"/>
          <a:ext cx="0" cy="0"/>
          <a:chOff x="0" y="0"/>
          <a:chExt cx="0" cy="0"/>
        </a:xfrm>
      </p:grpSpPr>
      <p:sp>
        <p:nvSpPr>
          <p:cNvPr id="1907" name="Google Shape;1907;ga758fcdf9b_0_169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8" name="Google Shape;1908;ga758fcdf9b_0_16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4"/>
        <p:cNvGrpSpPr/>
        <p:nvPr/>
      </p:nvGrpSpPr>
      <p:grpSpPr>
        <a:xfrm>
          <a:off x="0" y="0"/>
          <a:ext cx="0" cy="0"/>
          <a:chOff x="0" y="0"/>
          <a:chExt cx="0" cy="0"/>
        </a:xfrm>
      </p:grpSpPr>
      <p:sp>
        <p:nvSpPr>
          <p:cNvPr id="1915" name="Google Shape;1915;ga758fcdf9b_0_170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6" name="Google Shape;1916;ga758fcdf9b_0_17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2"/>
        <p:cNvGrpSpPr/>
        <p:nvPr/>
      </p:nvGrpSpPr>
      <p:grpSpPr>
        <a:xfrm>
          <a:off x="0" y="0"/>
          <a:ext cx="0" cy="0"/>
          <a:chOff x="0" y="0"/>
          <a:chExt cx="0" cy="0"/>
        </a:xfrm>
      </p:grpSpPr>
      <p:sp>
        <p:nvSpPr>
          <p:cNvPr id="1923" name="Google Shape;1923;ga758fcdf9b_0_4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4" name="Google Shape;1924;ga758fcdf9b_0_4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5"/>
        <p:cNvGrpSpPr/>
        <p:nvPr/>
      </p:nvGrpSpPr>
      <p:grpSpPr>
        <a:xfrm>
          <a:off x="0" y="0"/>
          <a:ext cx="0" cy="0"/>
          <a:chOff x="0" y="0"/>
          <a:chExt cx="0" cy="0"/>
        </a:xfrm>
      </p:grpSpPr>
      <p:sp>
        <p:nvSpPr>
          <p:cNvPr id="2416" name="Google Shape;2416;ga74e40ee37_1_21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7" name="Google Shape;2417;ga74e40ee37_1_21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7"/>
        <p:cNvGrpSpPr/>
        <p:nvPr/>
      </p:nvGrpSpPr>
      <p:grpSpPr>
        <a:xfrm>
          <a:off x="0" y="0"/>
          <a:ext cx="0" cy="0"/>
          <a:chOff x="0" y="0"/>
          <a:chExt cx="0" cy="0"/>
        </a:xfrm>
      </p:grpSpPr>
      <p:sp>
        <p:nvSpPr>
          <p:cNvPr id="2448" name="Google Shape;2448;ga74e40ee37_1_22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9" name="Google Shape;2449;ga74e40ee37_1_22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4"/>
        <p:cNvGrpSpPr/>
        <p:nvPr/>
      </p:nvGrpSpPr>
      <p:grpSpPr>
        <a:xfrm>
          <a:off x="0" y="0"/>
          <a:ext cx="0" cy="0"/>
          <a:chOff x="0" y="0"/>
          <a:chExt cx="0" cy="0"/>
        </a:xfrm>
      </p:grpSpPr>
      <p:sp>
        <p:nvSpPr>
          <p:cNvPr id="2785" name="Google Shape;2785;ga74e40ee37_1_223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6" name="Google Shape;2786;ga74e40ee37_1_22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4"/>
        <p:cNvGrpSpPr/>
        <p:nvPr/>
      </p:nvGrpSpPr>
      <p:grpSpPr>
        <a:xfrm>
          <a:off x="0" y="0"/>
          <a:ext cx="0" cy="0"/>
          <a:chOff x="0" y="0"/>
          <a:chExt cx="0" cy="0"/>
        </a:xfrm>
      </p:grpSpPr>
      <p:sp>
        <p:nvSpPr>
          <p:cNvPr id="9285" name="Google Shape;9285;ga74e40ee37_1_288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6" name="Google Shape;9286;ga74e40ee37_1_288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1"/>
        <p:cNvGrpSpPr/>
        <p:nvPr/>
      </p:nvGrpSpPr>
      <p:grpSpPr>
        <a:xfrm>
          <a:off x="0" y="0"/>
          <a:ext cx="0" cy="0"/>
          <a:chOff x="0" y="0"/>
          <a:chExt cx="0" cy="0"/>
        </a:xfrm>
      </p:grpSpPr>
      <p:sp>
        <p:nvSpPr>
          <p:cNvPr id="9712" name="Google Shape;9712;ga74e40ee37_1_292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3" name="Google Shape;9713;ga74e40ee37_1_29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74"/>
        <p:cNvGrpSpPr/>
        <p:nvPr/>
      </p:nvGrpSpPr>
      <p:grpSpPr>
        <a:xfrm>
          <a:off x="0" y="0"/>
          <a:ext cx="0" cy="0"/>
          <a:chOff x="0" y="0"/>
          <a:chExt cx="0" cy="0"/>
        </a:xfrm>
      </p:grpSpPr>
      <p:sp>
        <p:nvSpPr>
          <p:cNvPr id="9875" name="Google Shape;9875;ga74e40ee37_1_29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6" name="Google Shape;9876;ga74e40ee37_1_29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9fdb49d4fd_0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14" name="Google Shape;614;g9fdb49d4fd_0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6"/>
        <p:cNvGrpSpPr/>
        <p:nvPr/>
      </p:nvGrpSpPr>
      <p:grpSpPr>
        <a:xfrm>
          <a:off x="0" y="0"/>
          <a:ext cx="0" cy="0"/>
          <a:chOff x="0" y="0"/>
          <a:chExt cx="0" cy="0"/>
        </a:xfrm>
      </p:grpSpPr>
      <p:sp>
        <p:nvSpPr>
          <p:cNvPr id="10277" name="Google Shape;10277;ga74e40ee37_1_29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8" name="Google Shape;10278;ga74e40ee37_1_29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09"/>
        <p:cNvGrpSpPr/>
        <p:nvPr/>
      </p:nvGrpSpPr>
      <p:grpSpPr>
        <a:xfrm>
          <a:off x="0" y="0"/>
          <a:ext cx="0" cy="0"/>
          <a:chOff x="0" y="0"/>
          <a:chExt cx="0" cy="0"/>
        </a:xfrm>
      </p:grpSpPr>
      <p:sp>
        <p:nvSpPr>
          <p:cNvPr id="12310" name="Google Shape;12310;ga74e40ee37_1_30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11" name="Google Shape;12311;ga74e40ee37_1_30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11"/>
        <p:cNvGrpSpPr/>
        <p:nvPr/>
      </p:nvGrpSpPr>
      <p:grpSpPr>
        <a:xfrm>
          <a:off x="0" y="0"/>
          <a:ext cx="0" cy="0"/>
          <a:chOff x="0" y="0"/>
          <a:chExt cx="0" cy="0"/>
        </a:xfrm>
      </p:grpSpPr>
      <p:sp>
        <p:nvSpPr>
          <p:cNvPr id="12612" name="Google Shape;12612;ga74e40ee37_1_30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13" name="Google Shape;12613;ga74e40ee37_1_30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03"/>
        <p:cNvGrpSpPr/>
        <p:nvPr/>
      </p:nvGrpSpPr>
      <p:grpSpPr>
        <a:xfrm>
          <a:off x="0" y="0"/>
          <a:ext cx="0" cy="0"/>
          <a:chOff x="0" y="0"/>
          <a:chExt cx="0" cy="0"/>
        </a:xfrm>
      </p:grpSpPr>
      <p:sp>
        <p:nvSpPr>
          <p:cNvPr id="12904" name="Google Shape;12904;ga74e40ee37_1_308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5" name="Google Shape;12905;ga74e40ee37_1_308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62"/>
        <p:cNvGrpSpPr/>
        <p:nvPr/>
      </p:nvGrpSpPr>
      <p:grpSpPr>
        <a:xfrm>
          <a:off x="0" y="0"/>
          <a:ext cx="0" cy="0"/>
          <a:chOff x="0" y="0"/>
          <a:chExt cx="0" cy="0"/>
        </a:xfrm>
      </p:grpSpPr>
      <p:sp>
        <p:nvSpPr>
          <p:cNvPr id="13263" name="Google Shape;13263;ga74e40ee37_1_31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64" name="Google Shape;13264;ga74e40ee37_1_31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79"/>
        <p:cNvGrpSpPr/>
        <p:nvPr/>
      </p:nvGrpSpPr>
      <p:grpSpPr>
        <a:xfrm>
          <a:off x="0" y="0"/>
          <a:ext cx="0" cy="0"/>
          <a:chOff x="0" y="0"/>
          <a:chExt cx="0" cy="0"/>
        </a:xfrm>
      </p:grpSpPr>
      <p:sp>
        <p:nvSpPr>
          <p:cNvPr id="13680" name="Google Shape;13680;ga74e40ee37_1_31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81" name="Google Shape;13681;ga74e40ee37_1_31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8"/>
        <p:cNvGrpSpPr/>
        <p:nvPr/>
      </p:nvGrpSpPr>
      <p:grpSpPr>
        <a:xfrm>
          <a:off x="0" y="0"/>
          <a:ext cx="0" cy="0"/>
          <a:chOff x="0" y="0"/>
          <a:chExt cx="0" cy="0"/>
        </a:xfrm>
      </p:grpSpPr>
      <p:sp>
        <p:nvSpPr>
          <p:cNvPr id="14019" name="Google Shape;14019;ga74e40ee37_1_319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20" name="Google Shape;14020;ga74e40ee37_1_31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6"/>
        <p:cNvGrpSpPr/>
        <p:nvPr/>
      </p:nvGrpSpPr>
      <p:grpSpPr>
        <a:xfrm>
          <a:off x="0" y="0"/>
          <a:ext cx="0" cy="0"/>
          <a:chOff x="0" y="0"/>
          <a:chExt cx="0" cy="0"/>
        </a:xfrm>
      </p:grpSpPr>
      <p:sp>
        <p:nvSpPr>
          <p:cNvPr id="14207" name="Google Shape;14207;ga74e40ee37_1_32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08" name="Google Shape;14208;ga74e40ee37_1_32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
        <p:cNvGrpSpPr/>
        <p:nvPr/>
      </p:nvGrpSpPr>
      <p:grpSpPr>
        <a:xfrm>
          <a:off x="0" y="0"/>
          <a:ext cx="0" cy="0"/>
          <a:chOff x="0" y="0"/>
          <a:chExt cx="0" cy="0"/>
        </a:xfrm>
      </p:grpSpPr>
      <p:sp>
        <p:nvSpPr>
          <p:cNvPr id="619" name="Google Shape;619;ga7387b1acf_0_16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 name="Google Shape;620;ga7387b1acf_0_1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9fdb49d4fd_0_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9fdb49d4fd_0_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
        <p:cNvGrpSpPr/>
        <p:nvPr/>
      </p:nvGrpSpPr>
      <p:grpSpPr>
        <a:xfrm>
          <a:off x="0" y="0"/>
          <a:ext cx="0" cy="0"/>
          <a:chOff x="0" y="0"/>
          <a:chExt cx="0" cy="0"/>
        </a:xfrm>
      </p:grpSpPr>
      <p:sp>
        <p:nvSpPr>
          <p:cNvPr id="1013" name="Google Shape;1013;ga7387b1acf_0_33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4" name="Google Shape;1014;ga7387b1acf_0_3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
        <p:cNvGrpSpPr/>
        <p:nvPr/>
      </p:nvGrpSpPr>
      <p:grpSpPr>
        <a:xfrm>
          <a:off x="0" y="0"/>
          <a:ext cx="0" cy="0"/>
          <a:chOff x="0" y="0"/>
          <a:chExt cx="0" cy="0"/>
        </a:xfrm>
      </p:grpSpPr>
      <p:sp>
        <p:nvSpPr>
          <p:cNvPr id="1030" name="Google Shape;1030;ga7387b1acf_0_49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1" name="Google Shape;1031;ga7387b1acf_0_49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
        <p:cNvGrpSpPr/>
        <p:nvPr/>
      </p:nvGrpSpPr>
      <p:grpSpPr>
        <a:xfrm>
          <a:off x="0" y="0"/>
          <a:ext cx="0" cy="0"/>
          <a:chOff x="0" y="0"/>
          <a:chExt cx="0" cy="0"/>
        </a:xfrm>
      </p:grpSpPr>
      <p:sp>
        <p:nvSpPr>
          <p:cNvPr id="1066" name="Google Shape;1066;ga7387b1acf_0_54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 name="Google Shape;1067;ga7387b1acf_0_5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2294864" y="-1640950"/>
            <a:ext cx="7263300" cy="7263300"/>
          </a:xfrm>
          <a:prstGeom prst="ellipse">
            <a:avLst/>
          </a:pr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603000" y="1016666"/>
            <a:ext cx="4045200" cy="21564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2"/>
              </a:buClr>
              <a:buSzPts val="5200"/>
              <a:buNone/>
              <a:defRPr sz="3800">
                <a:solidFill>
                  <a:schemeClr val="accent2"/>
                </a:solidFill>
                <a:latin typeface="+mj-lt"/>
              </a:defRPr>
            </a:lvl1pPr>
            <a:lvl2pPr lvl="1" algn="ctr">
              <a:spcBef>
                <a:spcPts val="0"/>
              </a:spcBef>
              <a:spcAft>
                <a:spcPts val="0"/>
              </a:spcAft>
              <a:buClr>
                <a:schemeClr val="accent2"/>
              </a:buClr>
              <a:buSzPts val="5200"/>
              <a:buNone/>
              <a:defRPr sz="5200">
                <a:solidFill>
                  <a:schemeClr val="accent2"/>
                </a:solidFill>
              </a:defRPr>
            </a:lvl2pPr>
            <a:lvl3pPr lvl="2" algn="ctr">
              <a:spcBef>
                <a:spcPts val="0"/>
              </a:spcBef>
              <a:spcAft>
                <a:spcPts val="0"/>
              </a:spcAft>
              <a:buClr>
                <a:schemeClr val="accent2"/>
              </a:buClr>
              <a:buSzPts val="5200"/>
              <a:buNone/>
              <a:defRPr sz="5200">
                <a:solidFill>
                  <a:schemeClr val="accent2"/>
                </a:solidFill>
              </a:defRPr>
            </a:lvl3pPr>
            <a:lvl4pPr lvl="3" algn="ctr">
              <a:spcBef>
                <a:spcPts val="0"/>
              </a:spcBef>
              <a:spcAft>
                <a:spcPts val="0"/>
              </a:spcAft>
              <a:buClr>
                <a:schemeClr val="accent2"/>
              </a:buClr>
              <a:buSzPts val="5200"/>
              <a:buNone/>
              <a:defRPr sz="5200">
                <a:solidFill>
                  <a:schemeClr val="accent2"/>
                </a:solidFill>
              </a:defRPr>
            </a:lvl4pPr>
            <a:lvl5pPr lvl="4" algn="ctr">
              <a:spcBef>
                <a:spcPts val="0"/>
              </a:spcBef>
              <a:spcAft>
                <a:spcPts val="0"/>
              </a:spcAft>
              <a:buClr>
                <a:schemeClr val="accent2"/>
              </a:buClr>
              <a:buSzPts val="5200"/>
              <a:buNone/>
              <a:defRPr sz="5200">
                <a:solidFill>
                  <a:schemeClr val="accent2"/>
                </a:solidFill>
              </a:defRPr>
            </a:lvl5pPr>
            <a:lvl6pPr lvl="5" algn="ctr">
              <a:spcBef>
                <a:spcPts val="0"/>
              </a:spcBef>
              <a:spcAft>
                <a:spcPts val="0"/>
              </a:spcAft>
              <a:buClr>
                <a:schemeClr val="accent2"/>
              </a:buClr>
              <a:buSzPts val="5200"/>
              <a:buNone/>
              <a:defRPr sz="5200">
                <a:solidFill>
                  <a:schemeClr val="accent2"/>
                </a:solidFill>
              </a:defRPr>
            </a:lvl6pPr>
            <a:lvl7pPr lvl="6" algn="ctr">
              <a:spcBef>
                <a:spcPts val="0"/>
              </a:spcBef>
              <a:spcAft>
                <a:spcPts val="0"/>
              </a:spcAft>
              <a:buClr>
                <a:schemeClr val="accent2"/>
              </a:buClr>
              <a:buSzPts val="5200"/>
              <a:buNone/>
              <a:defRPr sz="5200">
                <a:solidFill>
                  <a:schemeClr val="accent2"/>
                </a:solidFill>
              </a:defRPr>
            </a:lvl7pPr>
            <a:lvl8pPr lvl="7" algn="ctr">
              <a:spcBef>
                <a:spcPts val="0"/>
              </a:spcBef>
              <a:spcAft>
                <a:spcPts val="0"/>
              </a:spcAft>
              <a:buClr>
                <a:schemeClr val="accent2"/>
              </a:buClr>
              <a:buSzPts val="5200"/>
              <a:buNone/>
              <a:defRPr sz="5200">
                <a:solidFill>
                  <a:schemeClr val="accent2"/>
                </a:solidFill>
              </a:defRPr>
            </a:lvl8pPr>
            <a:lvl9pPr lvl="8" algn="ctr">
              <a:spcBef>
                <a:spcPts val="0"/>
              </a:spcBef>
              <a:spcAft>
                <a:spcPts val="0"/>
              </a:spcAft>
              <a:buClr>
                <a:schemeClr val="accent2"/>
              </a:buClr>
              <a:buSzPts val="5200"/>
              <a:buNone/>
              <a:defRPr sz="5200">
                <a:solidFill>
                  <a:schemeClr val="accent2"/>
                </a:solidFill>
              </a:defRPr>
            </a:lvl9pPr>
          </a:lstStyle>
          <a:p>
            <a:endParaRPr dirty="0"/>
          </a:p>
        </p:txBody>
      </p:sp>
      <p:sp>
        <p:nvSpPr>
          <p:cNvPr id="11" name="Google Shape;11;p2"/>
          <p:cNvSpPr txBox="1">
            <a:spLocks noGrp="1"/>
          </p:cNvSpPr>
          <p:nvPr>
            <p:ph type="subTitle" idx="1"/>
          </p:nvPr>
        </p:nvSpPr>
        <p:spPr>
          <a:xfrm>
            <a:off x="603000" y="3046891"/>
            <a:ext cx="2571600" cy="792600"/>
          </a:xfrm>
          <a:prstGeom prst="rect">
            <a:avLst/>
          </a:prstGeom>
        </p:spPr>
        <p:txBody>
          <a:bodyPr spcFirstLastPara="1" wrap="square" lIns="91425" tIns="91425" rIns="91425" bIns="91425" anchor="t" anchorCtr="0">
            <a:noAutofit/>
          </a:bodyPr>
          <a:lstStyle>
            <a:lvl1pPr lvl="0" algn="l">
              <a:lnSpc>
                <a:spcPct val="100000"/>
              </a:lnSpc>
              <a:spcBef>
                <a:spcPts val="0"/>
              </a:spcBef>
              <a:spcAft>
                <a:spcPts val="0"/>
              </a:spcAft>
              <a:buClr>
                <a:schemeClr val="accent2"/>
              </a:buClr>
              <a:buSzPts val="2800"/>
              <a:buNone/>
              <a:defRPr sz="1600">
                <a:solidFill>
                  <a:schemeClr val="accent2"/>
                </a:solidFill>
                <a:latin typeface="+mn-lt"/>
              </a:defRPr>
            </a:lvl1pPr>
            <a:lvl2pPr lvl="1" algn="ctr">
              <a:lnSpc>
                <a:spcPct val="100000"/>
              </a:lnSpc>
              <a:spcBef>
                <a:spcPts val="0"/>
              </a:spcBef>
              <a:spcAft>
                <a:spcPts val="0"/>
              </a:spcAft>
              <a:buClr>
                <a:schemeClr val="accent2"/>
              </a:buClr>
              <a:buSzPts val="2800"/>
              <a:buNone/>
              <a:defRPr sz="2800">
                <a:solidFill>
                  <a:schemeClr val="accent2"/>
                </a:solidFill>
              </a:defRPr>
            </a:lvl2pPr>
            <a:lvl3pPr lvl="2" algn="ctr">
              <a:lnSpc>
                <a:spcPct val="100000"/>
              </a:lnSpc>
              <a:spcBef>
                <a:spcPts val="0"/>
              </a:spcBef>
              <a:spcAft>
                <a:spcPts val="0"/>
              </a:spcAft>
              <a:buClr>
                <a:schemeClr val="accent2"/>
              </a:buClr>
              <a:buSzPts val="2800"/>
              <a:buNone/>
              <a:defRPr sz="2800">
                <a:solidFill>
                  <a:schemeClr val="accent2"/>
                </a:solidFill>
              </a:defRPr>
            </a:lvl3pPr>
            <a:lvl4pPr lvl="3" algn="ctr">
              <a:lnSpc>
                <a:spcPct val="100000"/>
              </a:lnSpc>
              <a:spcBef>
                <a:spcPts val="0"/>
              </a:spcBef>
              <a:spcAft>
                <a:spcPts val="0"/>
              </a:spcAft>
              <a:buClr>
                <a:schemeClr val="accent2"/>
              </a:buClr>
              <a:buSzPts val="2800"/>
              <a:buNone/>
              <a:defRPr sz="2800">
                <a:solidFill>
                  <a:schemeClr val="accent2"/>
                </a:solidFill>
              </a:defRPr>
            </a:lvl4pPr>
            <a:lvl5pPr lvl="4" algn="ctr">
              <a:lnSpc>
                <a:spcPct val="100000"/>
              </a:lnSpc>
              <a:spcBef>
                <a:spcPts val="0"/>
              </a:spcBef>
              <a:spcAft>
                <a:spcPts val="0"/>
              </a:spcAft>
              <a:buClr>
                <a:schemeClr val="accent2"/>
              </a:buClr>
              <a:buSzPts val="2800"/>
              <a:buNone/>
              <a:defRPr sz="2800">
                <a:solidFill>
                  <a:schemeClr val="accent2"/>
                </a:solidFill>
              </a:defRPr>
            </a:lvl5pPr>
            <a:lvl6pPr lvl="5" algn="ctr">
              <a:lnSpc>
                <a:spcPct val="100000"/>
              </a:lnSpc>
              <a:spcBef>
                <a:spcPts val="0"/>
              </a:spcBef>
              <a:spcAft>
                <a:spcPts val="0"/>
              </a:spcAft>
              <a:buClr>
                <a:schemeClr val="accent2"/>
              </a:buClr>
              <a:buSzPts val="2800"/>
              <a:buNone/>
              <a:defRPr sz="2800">
                <a:solidFill>
                  <a:schemeClr val="accent2"/>
                </a:solidFill>
              </a:defRPr>
            </a:lvl6pPr>
            <a:lvl7pPr lvl="6" algn="ctr">
              <a:lnSpc>
                <a:spcPct val="100000"/>
              </a:lnSpc>
              <a:spcBef>
                <a:spcPts val="0"/>
              </a:spcBef>
              <a:spcAft>
                <a:spcPts val="0"/>
              </a:spcAft>
              <a:buClr>
                <a:schemeClr val="accent2"/>
              </a:buClr>
              <a:buSzPts val="2800"/>
              <a:buNone/>
              <a:defRPr sz="2800">
                <a:solidFill>
                  <a:schemeClr val="accent2"/>
                </a:solidFill>
              </a:defRPr>
            </a:lvl7pPr>
            <a:lvl8pPr lvl="7" algn="ctr">
              <a:lnSpc>
                <a:spcPct val="100000"/>
              </a:lnSpc>
              <a:spcBef>
                <a:spcPts val="0"/>
              </a:spcBef>
              <a:spcAft>
                <a:spcPts val="0"/>
              </a:spcAft>
              <a:buClr>
                <a:schemeClr val="accent2"/>
              </a:buClr>
              <a:buSzPts val="2800"/>
              <a:buNone/>
              <a:defRPr sz="2800">
                <a:solidFill>
                  <a:schemeClr val="accent2"/>
                </a:solidFill>
              </a:defRPr>
            </a:lvl8pPr>
            <a:lvl9pPr lvl="8" algn="ctr">
              <a:lnSpc>
                <a:spcPct val="100000"/>
              </a:lnSpc>
              <a:spcBef>
                <a:spcPts val="0"/>
              </a:spcBef>
              <a:spcAft>
                <a:spcPts val="0"/>
              </a:spcAft>
              <a:buClr>
                <a:schemeClr val="accent2"/>
              </a:buClr>
              <a:buSzPts val="2800"/>
              <a:buNone/>
              <a:defRPr sz="2800">
                <a:solidFill>
                  <a:schemeClr val="accent2"/>
                </a:solidFill>
              </a:defRPr>
            </a:lvl9pPr>
          </a:lstStyle>
          <a:p>
            <a:endParaRPr dirty="0"/>
          </a:p>
        </p:txBody>
      </p:sp>
      <p:sp>
        <p:nvSpPr>
          <p:cNvPr id="12" name="Google Shape;12;p2"/>
          <p:cNvSpPr/>
          <p:nvPr/>
        </p:nvSpPr>
        <p:spPr>
          <a:xfrm>
            <a:off x="7218850" y="-2201550"/>
            <a:ext cx="3375000" cy="33750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Immagine 2">
            <a:extLst>
              <a:ext uri="{FF2B5EF4-FFF2-40B4-BE49-F238E27FC236}">
                <a16:creationId xmlns:a16="http://schemas.microsoft.com/office/drawing/2014/main" id="{1661BBBF-CF85-D841-9FDD-CFD20D4A35CC}"/>
              </a:ext>
            </a:extLst>
          </p:cNvPr>
          <p:cNvPicPr>
            <a:picLocks noChangeAspect="1"/>
          </p:cNvPicPr>
          <p:nvPr userDrawn="1"/>
        </p:nvPicPr>
        <p:blipFill>
          <a:blip r:embed="rId2"/>
          <a:stretch>
            <a:fillRect/>
          </a:stretch>
        </p:blipFill>
        <p:spPr>
          <a:xfrm>
            <a:off x="8497633" y="67417"/>
            <a:ext cx="408717" cy="534057"/>
          </a:xfrm>
          <a:prstGeom prst="rect">
            <a:avLst/>
          </a:prstGeom>
        </p:spPr>
      </p:pic>
      <p:pic>
        <p:nvPicPr>
          <p:cNvPr id="8" name="Immagine 7">
            <a:extLst>
              <a:ext uri="{FF2B5EF4-FFF2-40B4-BE49-F238E27FC236}">
                <a16:creationId xmlns:a16="http://schemas.microsoft.com/office/drawing/2014/main" id="{DD1BA4EC-C9F6-6C40-9209-526D4131A9B9}"/>
              </a:ext>
            </a:extLst>
          </p:cNvPr>
          <p:cNvPicPr>
            <a:picLocks noChangeAspect="1"/>
          </p:cNvPicPr>
          <p:nvPr userDrawn="1"/>
        </p:nvPicPr>
        <p:blipFill>
          <a:blip r:embed="rId3"/>
          <a:stretch>
            <a:fillRect/>
          </a:stretch>
        </p:blipFill>
        <p:spPr>
          <a:xfrm>
            <a:off x="8254395" y="4317657"/>
            <a:ext cx="651955" cy="660553"/>
          </a:xfrm>
          <a:prstGeom prst="rect">
            <a:avLst/>
          </a:prstGeom>
        </p:spPr>
      </p:pic>
      <p:sp>
        <p:nvSpPr>
          <p:cNvPr id="13" name="Google Shape;244;p37">
            <a:extLst>
              <a:ext uri="{FF2B5EF4-FFF2-40B4-BE49-F238E27FC236}">
                <a16:creationId xmlns:a16="http://schemas.microsoft.com/office/drawing/2014/main" id="{901B0D84-9CDF-7241-9D97-01567AC4E5B6}"/>
              </a:ext>
            </a:extLst>
          </p:cNvPr>
          <p:cNvSpPr txBox="1"/>
          <p:nvPr userDrawn="1"/>
        </p:nvSpPr>
        <p:spPr>
          <a:xfrm>
            <a:off x="4014791" y="4247320"/>
            <a:ext cx="4239604" cy="4923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300"/>
              </a:spcBef>
              <a:spcAft>
                <a:spcPts val="0"/>
              </a:spcAft>
              <a:buNone/>
            </a:pPr>
            <a:r>
              <a:rPr lang="it-IT" sz="800" b="1" i="1" u="none" strike="noStrike" cap="none" dirty="0" err="1">
                <a:solidFill>
                  <a:schemeClr val="tx1"/>
                </a:solidFill>
                <a:effectLst/>
                <a:latin typeface="+mn-lt"/>
                <a:ea typeface="Arial"/>
                <a:cs typeface="Arial"/>
                <a:sym typeface="Arial"/>
              </a:rPr>
              <a:t>Funded</a:t>
            </a:r>
            <a:r>
              <a:rPr lang="it-IT" sz="800" b="1" i="1" u="none" strike="noStrike" cap="none" dirty="0">
                <a:solidFill>
                  <a:schemeClr val="tx1"/>
                </a:solidFill>
                <a:effectLst/>
                <a:latin typeface="+mn-lt"/>
                <a:ea typeface="Arial"/>
                <a:cs typeface="Arial"/>
                <a:sym typeface="Arial"/>
              </a:rPr>
              <a:t> by the </a:t>
            </a:r>
            <a:r>
              <a:rPr lang="it-IT" sz="800" b="1" i="1" u="none" strike="noStrike" cap="none" dirty="0" err="1">
                <a:solidFill>
                  <a:schemeClr val="tx1"/>
                </a:solidFill>
                <a:effectLst/>
                <a:latin typeface="+mn-lt"/>
                <a:ea typeface="Arial"/>
                <a:cs typeface="Arial"/>
                <a:sym typeface="Arial"/>
              </a:rPr>
              <a:t>European</a:t>
            </a:r>
            <a:r>
              <a:rPr lang="it-IT" sz="800" b="1" i="1" u="none" strike="noStrike" cap="none" dirty="0">
                <a:solidFill>
                  <a:schemeClr val="tx1"/>
                </a:solidFill>
                <a:effectLst/>
                <a:latin typeface="+mn-lt"/>
                <a:ea typeface="Arial"/>
                <a:cs typeface="Arial"/>
                <a:sym typeface="Arial"/>
              </a:rPr>
              <a:t> Union. </a:t>
            </a:r>
            <a:r>
              <a:rPr lang="it-IT" sz="800" b="1" i="1" u="none" strike="noStrike" cap="none" dirty="0" err="1">
                <a:solidFill>
                  <a:schemeClr val="tx1"/>
                </a:solidFill>
                <a:effectLst/>
                <a:latin typeface="+mn-lt"/>
                <a:ea typeface="Arial"/>
                <a:cs typeface="Arial"/>
                <a:sym typeface="Arial"/>
              </a:rPr>
              <a:t>Views</a:t>
            </a:r>
            <a:r>
              <a:rPr lang="it-IT" sz="800" b="1" i="1" u="none" strike="noStrike" cap="none" dirty="0">
                <a:solidFill>
                  <a:schemeClr val="tx1"/>
                </a:solidFill>
                <a:effectLst/>
                <a:latin typeface="+mn-lt"/>
                <a:ea typeface="Arial"/>
                <a:cs typeface="Arial"/>
                <a:sym typeface="Arial"/>
              </a:rPr>
              <a:t> and </a:t>
            </a:r>
            <a:r>
              <a:rPr lang="it-IT" sz="800" b="1" i="1" u="none" strike="noStrike" cap="none" dirty="0" err="1">
                <a:solidFill>
                  <a:schemeClr val="tx1"/>
                </a:solidFill>
                <a:effectLst/>
                <a:latin typeface="+mn-lt"/>
                <a:ea typeface="Arial"/>
                <a:cs typeface="Arial"/>
                <a:sym typeface="Arial"/>
              </a:rPr>
              <a:t>opinions</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expressed</a:t>
            </a:r>
            <a:r>
              <a:rPr lang="it-IT" sz="800" b="1" i="1" u="none" strike="noStrike" cap="none" dirty="0">
                <a:solidFill>
                  <a:schemeClr val="tx1"/>
                </a:solidFill>
                <a:effectLst/>
                <a:latin typeface="+mn-lt"/>
                <a:ea typeface="Arial"/>
                <a:cs typeface="Arial"/>
                <a:sym typeface="Arial"/>
              </a:rPr>
              <a:t> are </a:t>
            </a:r>
            <a:r>
              <a:rPr lang="it-IT" sz="800" b="1" i="1" u="none" strike="noStrike" cap="none" dirty="0" err="1">
                <a:solidFill>
                  <a:schemeClr val="tx1"/>
                </a:solidFill>
                <a:effectLst/>
                <a:latin typeface="+mn-lt"/>
                <a:ea typeface="Arial"/>
                <a:cs typeface="Arial"/>
                <a:sym typeface="Arial"/>
              </a:rPr>
              <a:t>however</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those</a:t>
            </a:r>
            <a:r>
              <a:rPr lang="it-IT" sz="800" b="1" i="1" u="none" strike="noStrike" cap="none" dirty="0">
                <a:solidFill>
                  <a:schemeClr val="tx1"/>
                </a:solidFill>
                <a:effectLst/>
                <a:latin typeface="+mn-lt"/>
                <a:ea typeface="Arial"/>
                <a:cs typeface="Arial"/>
                <a:sym typeface="Arial"/>
              </a:rPr>
              <a:t> of the </a:t>
            </a:r>
            <a:r>
              <a:rPr lang="it-IT" sz="800" b="1" i="1" u="none" strike="noStrike" cap="none" dirty="0" err="1">
                <a:solidFill>
                  <a:schemeClr val="tx1"/>
                </a:solidFill>
                <a:effectLst/>
                <a:latin typeface="+mn-lt"/>
                <a:ea typeface="Arial"/>
                <a:cs typeface="Arial"/>
                <a:sym typeface="Arial"/>
              </a:rPr>
              <a:t>author</a:t>
            </a:r>
            <a:r>
              <a:rPr lang="it-IT" sz="800" b="1" i="1" u="none" strike="noStrike" cap="none" dirty="0">
                <a:solidFill>
                  <a:schemeClr val="tx1"/>
                </a:solidFill>
                <a:effectLst/>
                <a:latin typeface="+mn-lt"/>
                <a:ea typeface="Arial"/>
                <a:cs typeface="Arial"/>
                <a:sym typeface="Arial"/>
              </a:rPr>
              <a:t>(</a:t>
            </a:r>
            <a:r>
              <a:rPr lang="it-IT" sz="800" b="1" i="1" u="none" strike="noStrike" cap="none" dirty="0" err="1">
                <a:solidFill>
                  <a:schemeClr val="tx1"/>
                </a:solidFill>
                <a:effectLst/>
                <a:latin typeface="+mn-lt"/>
                <a:ea typeface="Arial"/>
                <a:cs typeface="Arial"/>
                <a:sym typeface="Arial"/>
              </a:rPr>
              <a:t>s</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only</a:t>
            </a:r>
            <a:r>
              <a:rPr lang="it-IT" sz="800" b="1" i="1" u="none" strike="noStrike" cap="none" dirty="0">
                <a:solidFill>
                  <a:schemeClr val="tx1"/>
                </a:solidFill>
                <a:effectLst/>
                <a:latin typeface="+mn-lt"/>
                <a:ea typeface="Arial"/>
                <a:cs typeface="Arial"/>
                <a:sym typeface="Arial"/>
              </a:rPr>
              <a:t> and do </a:t>
            </a:r>
            <a:r>
              <a:rPr lang="it-IT" sz="800" b="1" i="1" u="none" strike="noStrike" cap="none" dirty="0" err="1">
                <a:solidFill>
                  <a:schemeClr val="tx1"/>
                </a:solidFill>
                <a:effectLst/>
                <a:latin typeface="+mn-lt"/>
                <a:ea typeface="Arial"/>
                <a:cs typeface="Arial"/>
                <a:sym typeface="Arial"/>
              </a:rPr>
              <a:t>not</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necessarily</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reflect</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those</a:t>
            </a:r>
            <a:r>
              <a:rPr lang="it-IT" sz="800" b="1" i="1" u="none" strike="noStrike" cap="none" dirty="0">
                <a:solidFill>
                  <a:schemeClr val="tx1"/>
                </a:solidFill>
                <a:effectLst/>
                <a:latin typeface="+mn-lt"/>
                <a:ea typeface="Arial"/>
                <a:cs typeface="Arial"/>
                <a:sym typeface="Arial"/>
              </a:rPr>
              <a:t> of the </a:t>
            </a:r>
            <a:r>
              <a:rPr lang="it-IT" sz="800" b="1" i="1" u="none" strike="noStrike" cap="none" dirty="0" err="1">
                <a:solidFill>
                  <a:schemeClr val="tx1"/>
                </a:solidFill>
                <a:effectLst/>
                <a:latin typeface="+mn-lt"/>
                <a:ea typeface="Arial"/>
                <a:cs typeface="Arial"/>
                <a:sym typeface="Arial"/>
              </a:rPr>
              <a:t>European</a:t>
            </a:r>
            <a:r>
              <a:rPr lang="it-IT" sz="800" b="1" i="1" u="none" strike="noStrike" cap="none" dirty="0">
                <a:solidFill>
                  <a:schemeClr val="tx1"/>
                </a:solidFill>
                <a:effectLst/>
                <a:latin typeface="+mn-lt"/>
                <a:ea typeface="Arial"/>
                <a:cs typeface="Arial"/>
                <a:sym typeface="Arial"/>
              </a:rPr>
              <a:t> Union. </a:t>
            </a:r>
            <a:r>
              <a:rPr lang="it-IT" sz="800" b="1" i="1" u="none" strike="noStrike" cap="none" dirty="0" err="1">
                <a:solidFill>
                  <a:schemeClr val="tx1"/>
                </a:solidFill>
                <a:effectLst/>
                <a:latin typeface="+mn-lt"/>
                <a:ea typeface="Arial"/>
                <a:cs typeface="Arial"/>
                <a:sym typeface="Arial"/>
              </a:rPr>
              <a:t>Neither</a:t>
            </a:r>
            <a:r>
              <a:rPr lang="it-IT" sz="800" b="1" i="1" u="none" strike="noStrike" cap="none" dirty="0">
                <a:solidFill>
                  <a:schemeClr val="tx1"/>
                </a:solidFill>
                <a:effectLst/>
                <a:latin typeface="+mn-lt"/>
                <a:ea typeface="Arial"/>
                <a:cs typeface="Arial"/>
                <a:sym typeface="Arial"/>
              </a:rPr>
              <a:t> the </a:t>
            </a:r>
            <a:r>
              <a:rPr lang="it-IT" sz="800" b="1" i="1" u="none" strike="noStrike" cap="none" dirty="0" err="1">
                <a:solidFill>
                  <a:schemeClr val="tx1"/>
                </a:solidFill>
                <a:effectLst/>
                <a:latin typeface="+mn-lt"/>
                <a:ea typeface="Arial"/>
                <a:cs typeface="Arial"/>
                <a:sym typeface="Arial"/>
              </a:rPr>
              <a:t>European</a:t>
            </a:r>
            <a:r>
              <a:rPr lang="it-IT" sz="800" b="1" i="1" u="none" strike="noStrike" cap="none" dirty="0">
                <a:solidFill>
                  <a:schemeClr val="tx1"/>
                </a:solidFill>
                <a:effectLst/>
                <a:latin typeface="+mn-lt"/>
                <a:ea typeface="Arial"/>
                <a:cs typeface="Arial"/>
                <a:sym typeface="Arial"/>
              </a:rPr>
              <a:t> Union can be </a:t>
            </a:r>
            <a:r>
              <a:rPr lang="it-IT" sz="800" b="1" i="1" u="none" strike="noStrike" cap="none" dirty="0" err="1">
                <a:solidFill>
                  <a:schemeClr val="tx1"/>
                </a:solidFill>
                <a:effectLst/>
                <a:latin typeface="+mn-lt"/>
                <a:ea typeface="Arial"/>
                <a:cs typeface="Arial"/>
                <a:sym typeface="Arial"/>
              </a:rPr>
              <a:t>held</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responsible</a:t>
            </a:r>
            <a:r>
              <a:rPr lang="it-IT" sz="800" b="1" i="1" u="none" strike="noStrike" cap="none" dirty="0">
                <a:solidFill>
                  <a:schemeClr val="tx1"/>
                </a:solidFill>
                <a:effectLst/>
                <a:latin typeface="+mn-lt"/>
                <a:ea typeface="Arial"/>
                <a:cs typeface="Arial"/>
                <a:sym typeface="Arial"/>
              </a:rPr>
              <a:t> for </a:t>
            </a:r>
            <a:r>
              <a:rPr lang="it-IT" sz="800" b="1" i="1" u="none" strike="noStrike" cap="none" dirty="0" err="1">
                <a:solidFill>
                  <a:schemeClr val="tx1"/>
                </a:solidFill>
                <a:effectLst/>
                <a:latin typeface="+mn-lt"/>
                <a:ea typeface="Arial"/>
                <a:cs typeface="Arial"/>
                <a:sym typeface="Arial"/>
              </a:rPr>
              <a:t>them</a:t>
            </a:r>
            <a:r>
              <a:rPr lang="it-IT" sz="800" b="1" i="1" u="none" strike="noStrike" cap="none" dirty="0">
                <a:solidFill>
                  <a:schemeClr val="tx1"/>
                </a:solidFill>
                <a:effectLst/>
                <a:latin typeface="+mn-lt"/>
                <a:ea typeface="Arial"/>
                <a:cs typeface="Arial"/>
                <a:sym typeface="Arial"/>
              </a:rPr>
              <a:t>.</a:t>
            </a:r>
            <a:endParaRPr sz="800" b="1" i="1" dirty="0">
              <a:solidFill>
                <a:schemeClr val="tx1"/>
              </a:solidFill>
              <a:latin typeface="+mn-lt"/>
              <a:ea typeface="Nunito"/>
              <a:cs typeface="Nunito"/>
              <a:sym typeface="Nunito"/>
            </a:endParaRPr>
          </a:p>
        </p:txBody>
      </p:sp>
      <p:pic>
        <p:nvPicPr>
          <p:cNvPr id="14" name="Picture 13" descr="Several people working in a factory&#10;&#10;AI-generated content may be incorrect.">
            <a:extLst>
              <a:ext uri="{FF2B5EF4-FFF2-40B4-BE49-F238E27FC236}">
                <a16:creationId xmlns:a16="http://schemas.microsoft.com/office/drawing/2014/main" id="{B200B7D1-B293-1BE2-020E-E75DD5583910}"/>
              </a:ext>
            </a:extLst>
          </p:cNvPr>
          <p:cNvPicPr>
            <a:picLocks noChangeAspect="1"/>
          </p:cNvPicPr>
          <p:nvPr userDrawn="1"/>
        </p:nvPicPr>
        <p:blipFill>
          <a:blip r:embed="rId4"/>
          <a:stretch>
            <a:fillRect/>
          </a:stretch>
        </p:blipFill>
        <p:spPr>
          <a:xfrm>
            <a:off x="6262669" y="1444826"/>
            <a:ext cx="2743646" cy="182909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grpSp>
        <p:nvGrpSpPr>
          <p:cNvPr id="28" name="Group 27">
            <a:extLst>
              <a:ext uri="{FF2B5EF4-FFF2-40B4-BE49-F238E27FC236}">
                <a16:creationId xmlns:a16="http://schemas.microsoft.com/office/drawing/2014/main" id="{2278D568-A693-FE36-89AD-5503BE09DE6B}"/>
              </a:ext>
            </a:extLst>
          </p:cNvPr>
          <p:cNvGrpSpPr/>
          <p:nvPr userDrawn="1"/>
        </p:nvGrpSpPr>
        <p:grpSpPr>
          <a:xfrm>
            <a:off x="5419882" y="973291"/>
            <a:ext cx="1685575" cy="465889"/>
            <a:chOff x="5371208" y="1064403"/>
            <a:chExt cx="1685575" cy="465889"/>
          </a:xfrm>
        </p:grpSpPr>
        <p:sp>
          <p:nvSpPr>
            <p:cNvPr id="17" name="Rectangle: Rounded Corners 16">
              <a:extLst>
                <a:ext uri="{FF2B5EF4-FFF2-40B4-BE49-F238E27FC236}">
                  <a16:creationId xmlns:a16="http://schemas.microsoft.com/office/drawing/2014/main" id="{FDC1714C-D395-AE43-0C74-3375F94A036F}"/>
                </a:ext>
              </a:extLst>
            </p:cNvPr>
            <p:cNvSpPr/>
            <p:nvPr userDrawn="1"/>
          </p:nvSpPr>
          <p:spPr>
            <a:xfrm>
              <a:off x="5421516" y="1097776"/>
              <a:ext cx="1569006" cy="424069"/>
            </a:xfrm>
            <a:prstGeom prst="roundRect">
              <a:avLst/>
            </a:prstGeom>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B293702A-708B-4DB2-8799-657F796141F3}"/>
                </a:ext>
              </a:extLst>
            </p:cNvPr>
            <p:cNvSpPr txBox="1"/>
            <p:nvPr userDrawn="1"/>
          </p:nvSpPr>
          <p:spPr>
            <a:xfrm>
              <a:off x="5979436" y="1064403"/>
              <a:ext cx="750167" cy="307777"/>
            </a:xfrm>
            <a:prstGeom prst="rect">
              <a:avLst/>
            </a:prstGeom>
            <a:noFill/>
          </p:spPr>
          <p:txBody>
            <a:bodyPr wrap="square" rtlCol="0">
              <a:spAutoFit/>
            </a:bodyPr>
            <a:lstStyle/>
            <a:p>
              <a:r>
                <a:rPr lang="en-US" dirty="0">
                  <a:solidFill>
                    <a:schemeClr val="bg1"/>
                  </a:solidFill>
                  <a:latin typeface="+mj-lt"/>
                </a:rPr>
                <a:t>Ardo</a:t>
              </a:r>
            </a:p>
          </p:txBody>
        </p:sp>
        <p:sp>
          <p:nvSpPr>
            <p:cNvPr id="20" name="TextBox 19">
              <a:extLst>
                <a:ext uri="{FF2B5EF4-FFF2-40B4-BE49-F238E27FC236}">
                  <a16:creationId xmlns:a16="http://schemas.microsoft.com/office/drawing/2014/main" id="{C0C06386-2EE2-8D18-01AF-086C88CC29F9}"/>
                </a:ext>
              </a:extLst>
            </p:cNvPr>
            <p:cNvSpPr txBox="1"/>
            <p:nvPr userDrawn="1"/>
          </p:nvSpPr>
          <p:spPr>
            <a:xfrm>
              <a:off x="5371208" y="1284071"/>
              <a:ext cx="1685575" cy="246221"/>
            </a:xfrm>
            <a:prstGeom prst="rect">
              <a:avLst/>
            </a:prstGeom>
            <a:noFill/>
          </p:spPr>
          <p:txBody>
            <a:bodyPr wrap="square" rtlCol="0">
              <a:spAutoFit/>
            </a:bodyPr>
            <a:lstStyle/>
            <a:p>
              <a:r>
                <a:rPr lang="en-US" sz="1000" i="1" dirty="0">
                  <a:solidFill>
                    <a:schemeClr val="bg1"/>
                  </a:solidFill>
                  <a:latin typeface="+mj-lt"/>
                </a:rPr>
                <a:t>Frozen Vegetables Production</a:t>
              </a:r>
            </a:p>
          </p:txBody>
        </p:sp>
        <p:cxnSp>
          <p:nvCxnSpPr>
            <p:cNvPr id="25" name="Straight Connector 24">
              <a:extLst>
                <a:ext uri="{FF2B5EF4-FFF2-40B4-BE49-F238E27FC236}">
                  <a16:creationId xmlns:a16="http://schemas.microsoft.com/office/drawing/2014/main" id="{3C2ED791-B19B-7B62-B303-E7DA551C356C}"/>
                </a:ext>
              </a:extLst>
            </p:cNvPr>
            <p:cNvCxnSpPr>
              <a:cxnSpLocks/>
            </p:cNvCxnSpPr>
            <p:nvPr userDrawn="1"/>
          </p:nvCxnSpPr>
          <p:spPr>
            <a:xfrm>
              <a:off x="5421516" y="1312262"/>
              <a:ext cx="156900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_20">
    <p:spTree>
      <p:nvGrpSpPr>
        <p:cNvPr id="1" name="Shape 70"/>
        <p:cNvGrpSpPr/>
        <p:nvPr/>
      </p:nvGrpSpPr>
      <p:grpSpPr>
        <a:xfrm>
          <a:off x="0" y="0"/>
          <a:ext cx="0" cy="0"/>
          <a:chOff x="0" y="0"/>
          <a:chExt cx="0" cy="0"/>
        </a:xfrm>
      </p:grpSpPr>
      <p:sp>
        <p:nvSpPr>
          <p:cNvPr id="71" name="Google Shape;71;p13"/>
          <p:cNvSpPr txBox="1">
            <a:spLocks noGrp="1"/>
          </p:cNvSpPr>
          <p:nvPr>
            <p:ph type="subTitle" idx="1"/>
          </p:nvPr>
        </p:nvSpPr>
        <p:spPr>
          <a:xfrm>
            <a:off x="699716" y="1620125"/>
            <a:ext cx="23247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Font typeface="Poppins"/>
              <a:buNone/>
              <a:defRPr sz="2100" b="1">
                <a:solidFill>
                  <a:schemeClr val="dk1"/>
                </a:solidFill>
                <a:latin typeface="+mn-lt"/>
                <a:ea typeface="Poppins"/>
                <a:cs typeface="Poppins"/>
                <a:sym typeface="Poppins"/>
              </a:defRPr>
            </a:lvl1pPr>
            <a:lvl2pPr lvl="1" algn="ctr" rtl="0">
              <a:spcBef>
                <a:spcPts val="0"/>
              </a:spcBef>
              <a:spcAft>
                <a:spcPts val="0"/>
              </a:spcAft>
              <a:buSzPts val="1800"/>
              <a:buFont typeface="Poppins"/>
              <a:buNone/>
              <a:defRPr sz="1800" b="1">
                <a:latin typeface="Poppins"/>
                <a:ea typeface="Poppins"/>
                <a:cs typeface="Poppins"/>
                <a:sym typeface="Poppins"/>
              </a:defRPr>
            </a:lvl2pPr>
            <a:lvl3pPr lvl="2" algn="ctr" rtl="0">
              <a:spcBef>
                <a:spcPts val="1600"/>
              </a:spcBef>
              <a:spcAft>
                <a:spcPts val="0"/>
              </a:spcAft>
              <a:buSzPts val="1800"/>
              <a:buFont typeface="Poppins"/>
              <a:buNone/>
              <a:defRPr sz="1800" b="1">
                <a:latin typeface="Poppins"/>
                <a:ea typeface="Poppins"/>
                <a:cs typeface="Poppins"/>
                <a:sym typeface="Poppins"/>
              </a:defRPr>
            </a:lvl3pPr>
            <a:lvl4pPr lvl="3" algn="ctr" rtl="0">
              <a:spcBef>
                <a:spcPts val="1600"/>
              </a:spcBef>
              <a:spcAft>
                <a:spcPts val="0"/>
              </a:spcAft>
              <a:buSzPts val="1800"/>
              <a:buFont typeface="Poppins"/>
              <a:buNone/>
              <a:defRPr sz="1800" b="1">
                <a:latin typeface="Poppins"/>
                <a:ea typeface="Poppins"/>
                <a:cs typeface="Poppins"/>
                <a:sym typeface="Poppins"/>
              </a:defRPr>
            </a:lvl4pPr>
            <a:lvl5pPr lvl="4" algn="ctr" rtl="0">
              <a:spcBef>
                <a:spcPts val="1600"/>
              </a:spcBef>
              <a:spcAft>
                <a:spcPts val="0"/>
              </a:spcAft>
              <a:buSzPts val="1800"/>
              <a:buFont typeface="Poppins"/>
              <a:buNone/>
              <a:defRPr sz="1800" b="1">
                <a:latin typeface="Poppins"/>
                <a:ea typeface="Poppins"/>
                <a:cs typeface="Poppins"/>
                <a:sym typeface="Poppins"/>
              </a:defRPr>
            </a:lvl5pPr>
            <a:lvl6pPr lvl="5" algn="ctr" rtl="0">
              <a:spcBef>
                <a:spcPts val="1600"/>
              </a:spcBef>
              <a:spcAft>
                <a:spcPts val="0"/>
              </a:spcAft>
              <a:buSzPts val="1800"/>
              <a:buFont typeface="Poppins"/>
              <a:buNone/>
              <a:defRPr sz="1800" b="1">
                <a:latin typeface="Poppins"/>
                <a:ea typeface="Poppins"/>
                <a:cs typeface="Poppins"/>
                <a:sym typeface="Poppins"/>
              </a:defRPr>
            </a:lvl6pPr>
            <a:lvl7pPr lvl="6" algn="ctr" rtl="0">
              <a:spcBef>
                <a:spcPts val="1600"/>
              </a:spcBef>
              <a:spcAft>
                <a:spcPts val="0"/>
              </a:spcAft>
              <a:buSzPts val="1800"/>
              <a:buFont typeface="Poppins"/>
              <a:buNone/>
              <a:defRPr sz="1800" b="1">
                <a:latin typeface="Poppins"/>
                <a:ea typeface="Poppins"/>
                <a:cs typeface="Poppins"/>
                <a:sym typeface="Poppins"/>
              </a:defRPr>
            </a:lvl7pPr>
            <a:lvl8pPr lvl="7" algn="ctr" rtl="0">
              <a:spcBef>
                <a:spcPts val="1600"/>
              </a:spcBef>
              <a:spcAft>
                <a:spcPts val="0"/>
              </a:spcAft>
              <a:buSzPts val="1800"/>
              <a:buFont typeface="Poppins"/>
              <a:buNone/>
              <a:defRPr sz="1800" b="1">
                <a:latin typeface="Poppins"/>
                <a:ea typeface="Poppins"/>
                <a:cs typeface="Poppins"/>
                <a:sym typeface="Poppins"/>
              </a:defRPr>
            </a:lvl8pPr>
            <a:lvl9pPr lvl="8" algn="ctr" rtl="0">
              <a:spcBef>
                <a:spcPts val="1600"/>
              </a:spcBef>
              <a:spcAft>
                <a:spcPts val="1600"/>
              </a:spcAft>
              <a:buSzPts val="1800"/>
              <a:buFont typeface="Poppins"/>
              <a:buNone/>
              <a:defRPr sz="1800" b="1">
                <a:latin typeface="Poppins"/>
                <a:ea typeface="Poppins"/>
                <a:cs typeface="Poppins"/>
                <a:sym typeface="Poppins"/>
              </a:defRPr>
            </a:lvl9pPr>
          </a:lstStyle>
          <a:p>
            <a:endParaRPr/>
          </a:p>
        </p:txBody>
      </p:sp>
      <p:sp>
        <p:nvSpPr>
          <p:cNvPr id="72" name="Google Shape;72;p13"/>
          <p:cNvSpPr txBox="1">
            <a:spLocks noGrp="1"/>
          </p:cNvSpPr>
          <p:nvPr>
            <p:ph type="subTitle" idx="2"/>
          </p:nvPr>
        </p:nvSpPr>
        <p:spPr>
          <a:xfrm>
            <a:off x="1252916" y="2089238"/>
            <a:ext cx="1771500" cy="714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atin typeface="+mn-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dirty="0"/>
          </a:p>
        </p:txBody>
      </p:sp>
      <p:sp>
        <p:nvSpPr>
          <p:cNvPr id="73" name="Google Shape;73;p13"/>
          <p:cNvSpPr txBox="1">
            <a:spLocks noGrp="1"/>
          </p:cNvSpPr>
          <p:nvPr>
            <p:ph type="subTitle" idx="3"/>
          </p:nvPr>
        </p:nvSpPr>
        <p:spPr>
          <a:xfrm>
            <a:off x="6119575" y="1620113"/>
            <a:ext cx="2324700" cy="5727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1800"/>
              <a:buFont typeface="Poppins"/>
              <a:buNone/>
              <a:defRPr sz="2100" b="1">
                <a:solidFill>
                  <a:schemeClr val="dk1"/>
                </a:solidFill>
                <a:latin typeface="+mn-lt"/>
                <a:ea typeface="Poppins"/>
                <a:cs typeface="Poppins"/>
                <a:sym typeface="Poppins"/>
              </a:defRPr>
            </a:lvl1pPr>
            <a:lvl2pPr lvl="1" algn="ctr" rtl="0">
              <a:spcBef>
                <a:spcPts val="0"/>
              </a:spcBef>
              <a:spcAft>
                <a:spcPts val="0"/>
              </a:spcAft>
              <a:buSzPts val="1800"/>
              <a:buFont typeface="Poppins"/>
              <a:buNone/>
              <a:defRPr sz="1800" b="1">
                <a:latin typeface="Poppins"/>
                <a:ea typeface="Poppins"/>
                <a:cs typeface="Poppins"/>
                <a:sym typeface="Poppins"/>
              </a:defRPr>
            </a:lvl2pPr>
            <a:lvl3pPr lvl="2" algn="ctr" rtl="0">
              <a:spcBef>
                <a:spcPts val="1600"/>
              </a:spcBef>
              <a:spcAft>
                <a:spcPts val="0"/>
              </a:spcAft>
              <a:buSzPts val="1800"/>
              <a:buFont typeface="Poppins"/>
              <a:buNone/>
              <a:defRPr sz="1800" b="1">
                <a:latin typeface="Poppins"/>
                <a:ea typeface="Poppins"/>
                <a:cs typeface="Poppins"/>
                <a:sym typeface="Poppins"/>
              </a:defRPr>
            </a:lvl3pPr>
            <a:lvl4pPr lvl="3" algn="ctr" rtl="0">
              <a:spcBef>
                <a:spcPts val="1600"/>
              </a:spcBef>
              <a:spcAft>
                <a:spcPts val="0"/>
              </a:spcAft>
              <a:buSzPts val="1800"/>
              <a:buFont typeface="Poppins"/>
              <a:buNone/>
              <a:defRPr sz="1800" b="1">
                <a:latin typeface="Poppins"/>
                <a:ea typeface="Poppins"/>
                <a:cs typeface="Poppins"/>
                <a:sym typeface="Poppins"/>
              </a:defRPr>
            </a:lvl4pPr>
            <a:lvl5pPr lvl="4" algn="ctr" rtl="0">
              <a:spcBef>
                <a:spcPts val="1600"/>
              </a:spcBef>
              <a:spcAft>
                <a:spcPts val="0"/>
              </a:spcAft>
              <a:buSzPts val="1800"/>
              <a:buFont typeface="Poppins"/>
              <a:buNone/>
              <a:defRPr sz="1800" b="1">
                <a:latin typeface="Poppins"/>
                <a:ea typeface="Poppins"/>
                <a:cs typeface="Poppins"/>
                <a:sym typeface="Poppins"/>
              </a:defRPr>
            </a:lvl5pPr>
            <a:lvl6pPr lvl="5" algn="ctr" rtl="0">
              <a:spcBef>
                <a:spcPts val="1600"/>
              </a:spcBef>
              <a:spcAft>
                <a:spcPts val="0"/>
              </a:spcAft>
              <a:buSzPts val="1800"/>
              <a:buFont typeface="Poppins"/>
              <a:buNone/>
              <a:defRPr sz="1800" b="1">
                <a:latin typeface="Poppins"/>
                <a:ea typeface="Poppins"/>
                <a:cs typeface="Poppins"/>
                <a:sym typeface="Poppins"/>
              </a:defRPr>
            </a:lvl6pPr>
            <a:lvl7pPr lvl="6" algn="ctr" rtl="0">
              <a:spcBef>
                <a:spcPts val="1600"/>
              </a:spcBef>
              <a:spcAft>
                <a:spcPts val="0"/>
              </a:spcAft>
              <a:buSzPts val="1800"/>
              <a:buFont typeface="Poppins"/>
              <a:buNone/>
              <a:defRPr sz="1800" b="1">
                <a:latin typeface="Poppins"/>
                <a:ea typeface="Poppins"/>
                <a:cs typeface="Poppins"/>
                <a:sym typeface="Poppins"/>
              </a:defRPr>
            </a:lvl7pPr>
            <a:lvl8pPr lvl="7" algn="ctr" rtl="0">
              <a:spcBef>
                <a:spcPts val="1600"/>
              </a:spcBef>
              <a:spcAft>
                <a:spcPts val="0"/>
              </a:spcAft>
              <a:buSzPts val="1800"/>
              <a:buFont typeface="Poppins"/>
              <a:buNone/>
              <a:defRPr sz="1800" b="1">
                <a:latin typeface="Poppins"/>
                <a:ea typeface="Poppins"/>
                <a:cs typeface="Poppins"/>
                <a:sym typeface="Poppins"/>
              </a:defRPr>
            </a:lvl8pPr>
            <a:lvl9pPr lvl="8" algn="ctr" rtl="0">
              <a:spcBef>
                <a:spcPts val="1600"/>
              </a:spcBef>
              <a:spcAft>
                <a:spcPts val="1600"/>
              </a:spcAft>
              <a:buSzPts val="1800"/>
              <a:buFont typeface="Poppins"/>
              <a:buNone/>
              <a:defRPr sz="1800" b="1">
                <a:latin typeface="Poppins"/>
                <a:ea typeface="Poppins"/>
                <a:cs typeface="Poppins"/>
                <a:sym typeface="Poppins"/>
              </a:defRPr>
            </a:lvl9pPr>
          </a:lstStyle>
          <a:p>
            <a:endParaRPr dirty="0"/>
          </a:p>
        </p:txBody>
      </p:sp>
      <p:sp>
        <p:nvSpPr>
          <p:cNvPr id="74" name="Google Shape;74;p13"/>
          <p:cNvSpPr txBox="1">
            <a:spLocks noGrp="1"/>
          </p:cNvSpPr>
          <p:nvPr>
            <p:ph type="subTitle" idx="4"/>
          </p:nvPr>
        </p:nvSpPr>
        <p:spPr>
          <a:xfrm>
            <a:off x="6119575" y="2089238"/>
            <a:ext cx="1771500" cy="71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mn-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dirty="0"/>
          </a:p>
        </p:txBody>
      </p:sp>
      <p:sp>
        <p:nvSpPr>
          <p:cNvPr id="75" name="Google Shape;75;p13"/>
          <p:cNvSpPr txBox="1">
            <a:spLocks noGrp="1"/>
          </p:cNvSpPr>
          <p:nvPr>
            <p:ph type="subTitle" idx="5"/>
          </p:nvPr>
        </p:nvSpPr>
        <p:spPr>
          <a:xfrm>
            <a:off x="699716" y="3210675"/>
            <a:ext cx="23247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Font typeface="Poppins"/>
              <a:buNone/>
              <a:defRPr sz="2100" b="1">
                <a:solidFill>
                  <a:schemeClr val="dk1"/>
                </a:solidFill>
                <a:latin typeface="+mn-lt"/>
                <a:ea typeface="Poppins"/>
                <a:cs typeface="Poppins"/>
                <a:sym typeface="Poppins"/>
              </a:defRPr>
            </a:lvl1pPr>
            <a:lvl2pPr lvl="1" algn="ctr" rtl="0">
              <a:spcBef>
                <a:spcPts val="0"/>
              </a:spcBef>
              <a:spcAft>
                <a:spcPts val="0"/>
              </a:spcAft>
              <a:buSzPts val="1800"/>
              <a:buFont typeface="Poppins"/>
              <a:buNone/>
              <a:defRPr sz="1800" b="1">
                <a:latin typeface="Poppins"/>
                <a:ea typeface="Poppins"/>
                <a:cs typeface="Poppins"/>
                <a:sym typeface="Poppins"/>
              </a:defRPr>
            </a:lvl2pPr>
            <a:lvl3pPr lvl="2" algn="ctr" rtl="0">
              <a:spcBef>
                <a:spcPts val="1600"/>
              </a:spcBef>
              <a:spcAft>
                <a:spcPts val="0"/>
              </a:spcAft>
              <a:buSzPts val="1800"/>
              <a:buFont typeface="Poppins"/>
              <a:buNone/>
              <a:defRPr sz="1800" b="1">
                <a:latin typeface="Poppins"/>
                <a:ea typeface="Poppins"/>
                <a:cs typeface="Poppins"/>
                <a:sym typeface="Poppins"/>
              </a:defRPr>
            </a:lvl3pPr>
            <a:lvl4pPr lvl="3" algn="ctr" rtl="0">
              <a:spcBef>
                <a:spcPts val="1600"/>
              </a:spcBef>
              <a:spcAft>
                <a:spcPts val="0"/>
              </a:spcAft>
              <a:buSzPts val="1800"/>
              <a:buFont typeface="Poppins"/>
              <a:buNone/>
              <a:defRPr sz="1800" b="1">
                <a:latin typeface="Poppins"/>
                <a:ea typeface="Poppins"/>
                <a:cs typeface="Poppins"/>
                <a:sym typeface="Poppins"/>
              </a:defRPr>
            </a:lvl4pPr>
            <a:lvl5pPr lvl="4" algn="ctr" rtl="0">
              <a:spcBef>
                <a:spcPts val="1600"/>
              </a:spcBef>
              <a:spcAft>
                <a:spcPts val="0"/>
              </a:spcAft>
              <a:buSzPts val="1800"/>
              <a:buFont typeface="Poppins"/>
              <a:buNone/>
              <a:defRPr sz="1800" b="1">
                <a:latin typeface="Poppins"/>
                <a:ea typeface="Poppins"/>
                <a:cs typeface="Poppins"/>
                <a:sym typeface="Poppins"/>
              </a:defRPr>
            </a:lvl5pPr>
            <a:lvl6pPr lvl="5" algn="ctr" rtl="0">
              <a:spcBef>
                <a:spcPts val="1600"/>
              </a:spcBef>
              <a:spcAft>
                <a:spcPts val="0"/>
              </a:spcAft>
              <a:buSzPts val="1800"/>
              <a:buFont typeface="Poppins"/>
              <a:buNone/>
              <a:defRPr sz="1800" b="1">
                <a:latin typeface="Poppins"/>
                <a:ea typeface="Poppins"/>
                <a:cs typeface="Poppins"/>
                <a:sym typeface="Poppins"/>
              </a:defRPr>
            </a:lvl6pPr>
            <a:lvl7pPr lvl="6" algn="ctr" rtl="0">
              <a:spcBef>
                <a:spcPts val="1600"/>
              </a:spcBef>
              <a:spcAft>
                <a:spcPts val="0"/>
              </a:spcAft>
              <a:buSzPts val="1800"/>
              <a:buFont typeface="Poppins"/>
              <a:buNone/>
              <a:defRPr sz="1800" b="1">
                <a:latin typeface="Poppins"/>
                <a:ea typeface="Poppins"/>
                <a:cs typeface="Poppins"/>
                <a:sym typeface="Poppins"/>
              </a:defRPr>
            </a:lvl7pPr>
            <a:lvl8pPr lvl="7" algn="ctr" rtl="0">
              <a:spcBef>
                <a:spcPts val="1600"/>
              </a:spcBef>
              <a:spcAft>
                <a:spcPts val="0"/>
              </a:spcAft>
              <a:buSzPts val="1800"/>
              <a:buFont typeface="Poppins"/>
              <a:buNone/>
              <a:defRPr sz="1800" b="1">
                <a:latin typeface="Poppins"/>
                <a:ea typeface="Poppins"/>
                <a:cs typeface="Poppins"/>
                <a:sym typeface="Poppins"/>
              </a:defRPr>
            </a:lvl8pPr>
            <a:lvl9pPr lvl="8" algn="ctr" rtl="0">
              <a:spcBef>
                <a:spcPts val="1600"/>
              </a:spcBef>
              <a:spcAft>
                <a:spcPts val="1600"/>
              </a:spcAft>
              <a:buSzPts val="1800"/>
              <a:buFont typeface="Poppins"/>
              <a:buNone/>
              <a:defRPr sz="1800" b="1">
                <a:latin typeface="Poppins"/>
                <a:ea typeface="Poppins"/>
                <a:cs typeface="Poppins"/>
                <a:sym typeface="Poppins"/>
              </a:defRPr>
            </a:lvl9pPr>
          </a:lstStyle>
          <a:p>
            <a:endParaRPr/>
          </a:p>
        </p:txBody>
      </p:sp>
      <p:sp>
        <p:nvSpPr>
          <p:cNvPr id="76" name="Google Shape;76;p13"/>
          <p:cNvSpPr txBox="1">
            <a:spLocks noGrp="1"/>
          </p:cNvSpPr>
          <p:nvPr>
            <p:ph type="subTitle" idx="6"/>
          </p:nvPr>
        </p:nvSpPr>
        <p:spPr>
          <a:xfrm>
            <a:off x="1252916" y="3679788"/>
            <a:ext cx="1771500" cy="714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atin typeface="+mn-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7" name="Google Shape;77;p13"/>
          <p:cNvSpPr txBox="1">
            <a:spLocks noGrp="1"/>
          </p:cNvSpPr>
          <p:nvPr>
            <p:ph type="title" hasCustomPrompt="1"/>
          </p:nvPr>
        </p:nvSpPr>
        <p:spPr>
          <a:xfrm>
            <a:off x="3219813" y="1838722"/>
            <a:ext cx="1167000" cy="714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000"/>
              <a:buNone/>
              <a:defRPr sz="4000">
                <a:solidFill>
                  <a:schemeClr val="accent2"/>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78" name="Google Shape;78;p13"/>
          <p:cNvSpPr txBox="1">
            <a:spLocks noGrp="1"/>
          </p:cNvSpPr>
          <p:nvPr>
            <p:ph type="title" idx="7" hasCustomPrompt="1"/>
          </p:nvPr>
        </p:nvSpPr>
        <p:spPr>
          <a:xfrm>
            <a:off x="4757113" y="1838768"/>
            <a:ext cx="1167000" cy="714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000"/>
              <a:buNone/>
              <a:defRPr sz="4000">
                <a:solidFill>
                  <a:schemeClr val="accent2"/>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79" name="Google Shape;79;p13"/>
          <p:cNvSpPr txBox="1">
            <a:spLocks noGrp="1"/>
          </p:cNvSpPr>
          <p:nvPr>
            <p:ph type="title" idx="8" hasCustomPrompt="1"/>
          </p:nvPr>
        </p:nvSpPr>
        <p:spPr>
          <a:xfrm>
            <a:off x="3219863" y="3429272"/>
            <a:ext cx="1167000" cy="714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000"/>
              <a:buNone/>
              <a:defRPr sz="4000">
                <a:solidFill>
                  <a:schemeClr val="accent2"/>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80" name="Google Shape;80;p13"/>
          <p:cNvSpPr/>
          <p:nvPr/>
        </p:nvSpPr>
        <p:spPr>
          <a:xfrm>
            <a:off x="-429400" y="-1000150"/>
            <a:ext cx="1645200" cy="16452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3"/>
          <p:cNvSpPr/>
          <p:nvPr/>
        </p:nvSpPr>
        <p:spPr>
          <a:xfrm>
            <a:off x="7821776" y="4407975"/>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3"/>
          <p:cNvSpPr txBox="1">
            <a:spLocks noGrp="1"/>
          </p:cNvSpPr>
          <p:nvPr>
            <p:ph type="subTitle" idx="9"/>
          </p:nvPr>
        </p:nvSpPr>
        <p:spPr>
          <a:xfrm>
            <a:off x="6119575" y="3194700"/>
            <a:ext cx="2324700" cy="5727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1800"/>
              <a:buFont typeface="Poppins"/>
              <a:buNone/>
              <a:defRPr sz="2100" b="1">
                <a:solidFill>
                  <a:schemeClr val="dk1"/>
                </a:solidFill>
                <a:latin typeface="+mn-lt"/>
                <a:ea typeface="Poppins"/>
                <a:cs typeface="Poppins"/>
                <a:sym typeface="Poppins"/>
              </a:defRPr>
            </a:lvl1pPr>
            <a:lvl2pPr lvl="1" algn="ctr" rtl="0">
              <a:spcBef>
                <a:spcPts val="0"/>
              </a:spcBef>
              <a:spcAft>
                <a:spcPts val="0"/>
              </a:spcAft>
              <a:buSzPts val="1800"/>
              <a:buFont typeface="Poppins"/>
              <a:buNone/>
              <a:defRPr sz="1800" b="1">
                <a:latin typeface="Poppins"/>
                <a:ea typeface="Poppins"/>
                <a:cs typeface="Poppins"/>
                <a:sym typeface="Poppins"/>
              </a:defRPr>
            </a:lvl2pPr>
            <a:lvl3pPr lvl="2" algn="ctr" rtl="0">
              <a:spcBef>
                <a:spcPts val="1600"/>
              </a:spcBef>
              <a:spcAft>
                <a:spcPts val="0"/>
              </a:spcAft>
              <a:buSzPts val="1800"/>
              <a:buFont typeface="Poppins"/>
              <a:buNone/>
              <a:defRPr sz="1800" b="1">
                <a:latin typeface="Poppins"/>
                <a:ea typeface="Poppins"/>
                <a:cs typeface="Poppins"/>
                <a:sym typeface="Poppins"/>
              </a:defRPr>
            </a:lvl3pPr>
            <a:lvl4pPr lvl="3" algn="ctr" rtl="0">
              <a:spcBef>
                <a:spcPts val="1600"/>
              </a:spcBef>
              <a:spcAft>
                <a:spcPts val="0"/>
              </a:spcAft>
              <a:buSzPts val="1800"/>
              <a:buFont typeface="Poppins"/>
              <a:buNone/>
              <a:defRPr sz="1800" b="1">
                <a:latin typeface="Poppins"/>
                <a:ea typeface="Poppins"/>
                <a:cs typeface="Poppins"/>
                <a:sym typeface="Poppins"/>
              </a:defRPr>
            </a:lvl4pPr>
            <a:lvl5pPr lvl="4" algn="ctr" rtl="0">
              <a:spcBef>
                <a:spcPts val="1600"/>
              </a:spcBef>
              <a:spcAft>
                <a:spcPts val="0"/>
              </a:spcAft>
              <a:buSzPts val="1800"/>
              <a:buFont typeface="Poppins"/>
              <a:buNone/>
              <a:defRPr sz="1800" b="1">
                <a:latin typeface="Poppins"/>
                <a:ea typeface="Poppins"/>
                <a:cs typeface="Poppins"/>
                <a:sym typeface="Poppins"/>
              </a:defRPr>
            </a:lvl5pPr>
            <a:lvl6pPr lvl="5" algn="ctr" rtl="0">
              <a:spcBef>
                <a:spcPts val="1600"/>
              </a:spcBef>
              <a:spcAft>
                <a:spcPts val="0"/>
              </a:spcAft>
              <a:buSzPts val="1800"/>
              <a:buFont typeface="Poppins"/>
              <a:buNone/>
              <a:defRPr sz="1800" b="1">
                <a:latin typeface="Poppins"/>
                <a:ea typeface="Poppins"/>
                <a:cs typeface="Poppins"/>
                <a:sym typeface="Poppins"/>
              </a:defRPr>
            </a:lvl6pPr>
            <a:lvl7pPr lvl="6" algn="ctr" rtl="0">
              <a:spcBef>
                <a:spcPts val="1600"/>
              </a:spcBef>
              <a:spcAft>
                <a:spcPts val="0"/>
              </a:spcAft>
              <a:buSzPts val="1800"/>
              <a:buFont typeface="Poppins"/>
              <a:buNone/>
              <a:defRPr sz="1800" b="1">
                <a:latin typeface="Poppins"/>
                <a:ea typeface="Poppins"/>
                <a:cs typeface="Poppins"/>
                <a:sym typeface="Poppins"/>
              </a:defRPr>
            </a:lvl7pPr>
            <a:lvl8pPr lvl="7" algn="ctr" rtl="0">
              <a:spcBef>
                <a:spcPts val="1600"/>
              </a:spcBef>
              <a:spcAft>
                <a:spcPts val="0"/>
              </a:spcAft>
              <a:buSzPts val="1800"/>
              <a:buFont typeface="Poppins"/>
              <a:buNone/>
              <a:defRPr sz="1800" b="1">
                <a:latin typeface="Poppins"/>
                <a:ea typeface="Poppins"/>
                <a:cs typeface="Poppins"/>
                <a:sym typeface="Poppins"/>
              </a:defRPr>
            </a:lvl8pPr>
            <a:lvl9pPr lvl="8" algn="ctr" rtl="0">
              <a:spcBef>
                <a:spcPts val="1600"/>
              </a:spcBef>
              <a:spcAft>
                <a:spcPts val="1600"/>
              </a:spcAft>
              <a:buSzPts val="1800"/>
              <a:buFont typeface="Poppins"/>
              <a:buNone/>
              <a:defRPr sz="1800" b="1">
                <a:latin typeface="Poppins"/>
                <a:ea typeface="Poppins"/>
                <a:cs typeface="Poppins"/>
                <a:sym typeface="Poppins"/>
              </a:defRPr>
            </a:lvl9pPr>
          </a:lstStyle>
          <a:p>
            <a:endParaRPr/>
          </a:p>
        </p:txBody>
      </p:sp>
      <p:sp>
        <p:nvSpPr>
          <p:cNvPr id="83" name="Google Shape;83;p13"/>
          <p:cNvSpPr txBox="1">
            <a:spLocks noGrp="1"/>
          </p:cNvSpPr>
          <p:nvPr>
            <p:ph type="subTitle" idx="13"/>
          </p:nvPr>
        </p:nvSpPr>
        <p:spPr>
          <a:xfrm>
            <a:off x="6119575" y="3663825"/>
            <a:ext cx="1771500" cy="71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mn-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4" name="Google Shape;84;p13"/>
          <p:cNvSpPr txBox="1">
            <a:spLocks noGrp="1"/>
          </p:cNvSpPr>
          <p:nvPr>
            <p:ph type="title" idx="14" hasCustomPrompt="1"/>
          </p:nvPr>
        </p:nvSpPr>
        <p:spPr>
          <a:xfrm>
            <a:off x="4757113" y="3429268"/>
            <a:ext cx="1167000" cy="714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000"/>
              <a:buNone/>
              <a:defRPr sz="4000">
                <a:solidFill>
                  <a:schemeClr val="accent2"/>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85" name="Google Shape;85;p13"/>
          <p:cNvSpPr txBox="1">
            <a:spLocks noGrp="1"/>
          </p:cNvSpPr>
          <p:nvPr>
            <p:ph type="title" idx="15"/>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n-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17" name="Immagine 16">
            <a:extLst>
              <a:ext uri="{FF2B5EF4-FFF2-40B4-BE49-F238E27FC236}">
                <a16:creationId xmlns:a16="http://schemas.microsoft.com/office/drawing/2014/main" id="{CC465F19-C5C2-A24D-B39B-1B7C944E8CC3}"/>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21">
    <p:spTree>
      <p:nvGrpSpPr>
        <p:cNvPr id="1" name="Shape 86"/>
        <p:cNvGrpSpPr/>
        <p:nvPr/>
      </p:nvGrpSpPr>
      <p:grpSpPr>
        <a:xfrm>
          <a:off x="0" y="0"/>
          <a:ext cx="0" cy="0"/>
          <a:chOff x="0" y="0"/>
          <a:chExt cx="0" cy="0"/>
        </a:xfrm>
      </p:grpSpPr>
      <p:sp>
        <p:nvSpPr>
          <p:cNvPr id="87" name="Google Shape;87;p14"/>
          <p:cNvSpPr/>
          <p:nvPr/>
        </p:nvSpPr>
        <p:spPr>
          <a:xfrm>
            <a:off x="2120325" y="-1385800"/>
            <a:ext cx="8122200" cy="8122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4"/>
          <p:cNvSpPr txBox="1">
            <a:spLocks noGrp="1"/>
          </p:cNvSpPr>
          <p:nvPr>
            <p:ph type="title"/>
          </p:nvPr>
        </p:nvSpPr>
        <p:spPr>
          <a:xfrm>
            <a:off x="4860775" y="3214400"/>
            <a:ext cx="3072600" cy="623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2000">
                <a:latin typeface="+mj-lt"/>
              </a:defRPr>
            </a:lvl1pPr>
            <a:lvl2pPr lvl="1" rtl="0">
              <a:spcBef>
                <a:spcPts val="0"/>
              </a:spcBef>
              <a:spcAft>
                <a:spcPts val="0"/>
              </a:spcAft>
              <a:buSzPts val="2800"/>
              <a:buNone/>
              <a:defRPr>
                <a:latin typeface="Nunito SemiBold"/>
                <a:ea typeface="Nunito SemiBold"/>
                <a:cs typeface="Nunito SemiBold"/>
                <a:sym typeface="Nunito SemiBold"/>
              </a:defRPr>
            </a:lvl2pPr>
            <a:lvl3pPr lvl="2" rtl="0">
              <a:spcBef>
                <a:spcPts val="0"/>
              </a:spcBef>
              <a:spcAft>
                <a:spcPts val="0"/>
              </a:spcAft>
              <a:buSzPts val="2800"/>
              <a:buNone/>
              <a:defRPr>
                <a:latin typeface="Nunito SemiBold"/>
                <a:ea typeface="Nunito SemiBold"/>
                <a:cs typeface="Nunito SemiBold"/>
                <a:sym typeface="Nunito SemiBold"/>
              </a:defRPr>
            </a:lvl3pPr>
            <a:lvl4pPr lvl="3" rtl="0">
              <a:spcBef>
                <a:spcPts val="0"/>
              </a:spcBef>
              <a:spcAft>
                <a:spcPts val="0"/>
              </a:spcAft>
              <a:buSzPts val="2800"/>
              <a:buNone/>
              <a:defRPr>
                <a:latin typeface="Nunito SemiBold"/>
                <a:ea typeface="Nunito SemiBold"/>
                <a:cs typeface="Nunito SemiBold"/>
                <a:sym typeface="Nunito SemiBold"/>
              </a:defRPr>
            </a:lvl4pPr>
            <a:lvl5pPr lvl="4" rtl="0">
              <a:spcBef>
                <a:spcPts val="0"/>
              </a:spcBef>
              <a:spcAft>
                <a:spcPts val="0"/>
              </a:spcAft>
              <a:buSzPts val="2800"/>
              <a:buNone/>
              <a:defRPr>
                <a:latin typeface="Nunito SemiBold"/>
                <a:ea typeface="Nunito SemiBold"/>
                <a:cs typeface="Nunito SemiBold"/>
                <a:sym typeface="Nunito SemiBold"/>
              </a:defRPr>
            </a:lvl5pPr>
            <a:lvl6pPr lvl="5" rtl="0">
              <a:spcBef>
                <a:spcPts val="0"/>
              </a:spcBef>
              <a:spcAft>
                <a:spcPts val="0"/>
              </a:spcAft>
              <a:buSzPts val="2800"/>
              <a:buNone/>
              <a:defRPr>
                <a:latin typeface="Nunito SemiBold"/>
                <a:ea typeface="Nunito SemiBold"/>
                <a:cs typeface="Nunito SemiBold"/>
                <a:sym typeface="Nunito SemiBold"/>
              </a:defRPr>
            </a:lvl6pPr>
            <a:lvl7pPr lvl="6" rtl="0">
              <a:spcBef>
                <a:spcPts val="0"/>
              </a:spcBef>
              <a:spcAft>
                <a:spcPts val="0"/>
              </a:spcAft>
              <a:buSzPts val="2800"/>
              <a:buNone/>
              <a:defRPr>
                <a:latin typeface="Nunito SemiBold"/>
                <a:ea typeface="Nunito SemiBold"/>
                <a:cs typeface="Nunito SemiBold"/>
                <a:sym typeface="Nunito SemiBold"/>
              </a:defRPr>
            </a:lvl7pPr>
            <a:lvl8pPr lvl="7" rtl="0">
              <a:spcBef>
                <a:spcPts val="0"/>
              </a:spcBef>
              <a:spcAft>
                <a:spcPts val="0"/>
              </a:spcAft>
              <a:buSzPts val="2800"/>
              <a:buNone/>
              <a:defRPr>
                <a:latin typeface="Nunito SemiBold"/>
                <a:ea typeface="Nunito SemiBold"/>
                <a:cs typeface="Nunito SemiBold"/>
                <a:sym typeface="Nunito SemiBold"/>
              </a:defRPr>
            </a:lvl8pPr>
            <a:lvl9pPr lvl="8" rtl="0">
              <a:spcBef>
                <a:spcPts val="0"/>
              </a:spcBef>
              <a:spcAft>
                <a:spcPts val="0"/>
              </a:spcAft>
              <a:buSzPts val="2800"/>
              <a:buNone/>
              <a:defRPr>
                <a:latin typeface="Nunito SemiBold"/>
                <a:ea typeface="Nunito SemiBold"/>
                <a:cs typeface="Nunito SemiBold"/>
                <a:sym typeface="Nunito SemiBold"/>
              </a:defRPr>
            </a:lvl9pPr>
          </a:lstStyle>
          <a:p>
            <a:endParaRPr dirty="0"/>
          </a:p>
        </p:txBody>
      </p:sp>
      <p:sp>
        <p:nvSpPr>
          <p:cNvPr id="89" name="Google Shape;89;p14"/>
          <p:cNvSpPr txBox="1">
            <a:spLocks noGrp="1"/>
          </p:cNvSpPr>
          <p:nvPr>
            <p:ph type="subTitle" idx="1"/>
          </p:nvPr>
        </p:nvSpPr>
        <p:spPr>
          <a:xfrm>
            <a:off x="3477675" y="1546825"/>
            <a:ext cx="4455900" cy="149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400">
                <a:solidFill>
                  <a:schemeClr val="accent2"/>
                </a:solidFill>
                <a:latin typeface="+mn-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dirty="0"/>
          </a:p>
        </p:txBody>
      </p:sp>
      <p:sp>
        <p:nvSpPr>
          <p:cNvPr id="90" name="Google Shape;90;p14"/>
          <p:cNvSpPr/>
          <p:nvPr/>
        </p:nvSpPr>
        <p:spPr>
          <a:xfrm>
            <a:off x="391179" y="3408875"/>
            <a:ext cx="3379800" cy="3379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4"/>
          <p:cNvSpPr/>
          <p:nvPr/>
        </p:nvSpPr>
        <p:spPr>
          <a:xfrm>
            <a:off x="-817475" y="511900"/>
            <a:ext cx="3924300" cy="39243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Immagine 6">
            <a:extLst>
              <a:ext uri="{FF2B5EF4-FFF2-40B4-BE49-F238E27FC236}">
                <a16:creationId xmlns:a16="http://schemas.microsoft.com/office/drawing/2014/main" id="{2A4E8268-6300-8840-BB66-A433BFAC9DB0}"/>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97"/>
        <p:cNvGrpSpPr/>
        <p:nvPr/>
      </p:nvGrpSpPr>
      <p:grpSpPr>
        <a:xfrm>
          <a:off x="0" y="0"/>
          <a:ext cx="0" cy="0"/>
          <a:chOff x="0" y="0"/>
          <a:chExt cx="0" cy="0"/>
        </a:xfrm>
      </p:grpSpPr>
      <p:sp>
        <p:nvSpPr>
          <p:cNvPr id="98" name="Google Shape;98;p16"/>
          <p:cNvSpPr txBox="1">
            <a:spLocks noGrp="1"/>
          </p:cNvSpPr>
          <p:nvPr>
            <p:ph type="subTitle" idx="1"/>
          </p:nvPr>
        </p:nvSpPr>
        <p:spPr>
          <a:xfrm>
            <a:off x="1279431" y="1860650"/>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dk1"/>
                </a:solidFill>
                <a:latin typeface="+mj-lt"/>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99" name="Google Shape;99;p16"/>
          <p:cNvSpPr txBox="1">
            <a:spLocks noGrp="1"/>
          </p:cNvSpPr>
          <p:nvPr>
            <p:ph type="subTitle" idx="2"/>
          </p:nvPr>
        </p:nvSpPr>
        <p:spPr>
          <a:xfrm>
            <a:off x="3711291" y="1860650"/>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dk1"/>
                </a:solidFill>
                <a:latin typeface="+mj-lt"/>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0" name="Google Shape;100;p16"/>
          <p:cNvSpPr txBox="1">
            <a:spLocks noGrp="1"/>
          </p:cNvSpPr>
          <p:nvPr>
            <p:ph type="subTitle" idx="3"/>
          </p:nvPr>
        </p:nvSpPr>
        <p:spPr>
          <a:xfrm>
            <a:off x="6143175" y="1860657"/>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dk1"/>
                </a:solidFill>
                <a:latin typeface="+mj-lt"/>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1" name="Google Shape;101;p16"/>
          <p:cNvSpPr txBox="1">
            <a:spLocks noGrp="1"/>
          </p:cNvSpPr>
          <p:nvPr>
            <p:ph type="subTitle" idx="4"/>
          </p:nvPr>
        </p:nvSpPr>
        <p:spPr>
          <a:xfrm>
            <a:off x="1279425" y="3542105"/>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dk1"/>
                </a:solidFill>
                <a:latin typeface="+mj-lt"/>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2" name="Google Shape;102;p16"/>
          <p:cNvSpPr txBox="1">
            <a:spLocks noGrp="1"/>
          </p:cNvSpPr>
          <p:nvPr>
            <p:ph type="subTitle" idx="5"/>
          </p:nvPr>
        </p:nvSpPr>
        <p:spPr>
          <a:xfrm>
            <a:off x="3711300" y="3542105"/>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dk1"/>
                </a:solidFill>
                <a:latin typeface="+mj-lt"/>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3" name="Google Shape;103;p16"/>
          <p:cNvSpPr txBox="1">
            <a:spLocks noGrp="1"/>
          </p:cNvSpPr>
          <p:nvPr>
            <p:ph type="subTitle" idx="6"/>
          </p:nvPr>
        </p:nvSpPr>
        <p:spPr>
          <a:xfrm>
            <a:off x="6143175" y="3542104"/>
            <a:ext cx="1721400" cy="42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00" b="1">
                <a:solidFill>
                  <a:schemeClr val="dk1"/>
                </a:solidFill>
                <a:latin typeface="+mj-lt"/>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4" name="Google Shape;104;p16"/>
          <p:cNvSpPr txBox="1">
            <a:spLocks noGrp="1"/>
          </p:cNvSpPr>
          <p:nvPr>
            <p:ph type="subTitle" idx="7"/>
          </p:nvPr>
        </p:nvSpPr>
        <p:spPr>
          <a:xfrm>
            <a:off x="1279438" y="2264154"/>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5" name="Google Shape;105;p16"/>
          <p:cNvSpPr txBox="1">
            <a:spLocks noGrp="1"/>
          </p:cNvSpPr>
          <p:nvPr>
            <p:ph type="subTitle" idx="8"/>
          </p:nvPr>
        </p:nvSpPr>
        <p:spPr>
          <a:xfrm>
            <a:off x="3711300" y="2264154"/>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6" name="Google Shape;106;p16"/>
          <p:cNvSpPr txBox="1">
            <a:spLocks noGrp="1"/>
          </p:cNvSpPr>
          <p:nvPr>
            <p:ph type="subTitle" idx="9"/>
          </p:nvPr>
        </p:nvSpPr>
        <p:spPr>
          <a:xfrm>
            <a:off x="6143175" y="2264154"/>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7" name="Google Shape;107;p16"/>
          <p:cNvSpPr txBox="1">
            <a:spLocks noGrp="1"/>
          </p:cNvSpPr>
          <p:nvPr>
            <p:ph type="subTitle" idx="13"/>
          </p:nvPr>
        </p:nvSpPr>
        <p:spPr>
          <a:xfrm>
            <a:off x="1279431" y="3944252"/>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8" name="Google Shape;108;p16"/>
          <p:cNvSpPr txBox="1">
            <a:spLocks noGrp="1"/>
          </p:cNvSpPr>
          <p:nvPr>
            <p:ph type="subTitle" idx="14"/>
          </p:nvPr>
        </p:nvSpPr>
        <p:spPr>
          <a:xfrm>
            <a:off x="3711300" y="3944252"/>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09" name="Google Shape;109;p16"/>
          <p:cNvSpPr txBox="1">
            <a:spLocks noGrp="1"/>
          </p:cNvSpPr>
          <p:nvPr>
            <p:ph type="subTitle" idx="15"/>
          </p:nvPr>
        </p:nvSpPr>
        <p:spPr>
          <a:xfrm>
            <a:off x="6143175" y="3944252"/>
            <a:ext cx="1721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10" name="Google Shape;110;p16"/>
          <p:cNvSpPr/>
          <p:nvPr/>
        </p:nvSpPr>
        <p:spPr>
          <a:xfrm>
            <a:off x="-589424" y="4136125"/>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6"/>
          <p:cNvSpPr/>
          <p:nvPr/>
        </p:nvSpPr>
        <p:spPr>
          <a:xfrm>
            <a:off x="8136075" y="-630750"/>
            <a:ext cx="1645200" cy="16452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6"/>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17" name="Immagine 16">
            <a:extLst>
              <a:ext uri="{FF2B5EF4-FFF2-40B4-BE49-F238E27FC236}">
                <a16:creationId xmlns:a16="http://schemas.microsoft.com/office/drawing/2014/main" id="{2B6F5D8C-FB31-5840-94E2-50D3E92F7C2E}"/>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
  <p:cSld name="BLANK_1">
    <p:spTree>
      <p:nvGrpSpPr>
        <p:cNvPr id="1" name="Shape 113"/>
        <p:cNvGrpSpPr/>
        <p:nvPr/>
      </p:nvGrpSpPr>
      <p:grpSpPr>
        <a:xfrm>
          <a:off x="0" y="0"/>
          <a:ext cx="0" cy="0"/>
          <a:chOff x="0" y="0"/>
          <a:chExt cx="0" cy="0"/>
        </a:xfrm>
      </p:grpSpPr>
      <p:sp>
        <p:nvSpPr>
          <p:cNvPr id="114" name="Google Shape;114;p17"/>
          <p:cNvSpPr txBox="1">
            <a:spLocks noGrp="1"/>
          </p:cNvSpPr>
          <p:nvPr>
            <p:ph type="subTitle" idx="1"/>
          </p:nvPr>
        </p:nvSpPr>
        <p:spPr>
          <a:xfrm>
            <a:off x="1084225" y="3071850"/>
            <a:ext cx="1827000" cy="318300"/>
          </a:xfrm>
          <a:prstGeom prst="rect">
            <a:avLst/>
          </a:prstGeom>
        </p:spPr>
        <p:txBody>
          <a:bodyPr spcFirstLastPara="1" wrap="square" lIns="91425" tIns="91425" rIns="91425" bIns="91425" anchor="ctr" anchorCtr="0">
            <a:noAutofit/>
          </a:bodyPr>
          <a:lstStyle>
            <a:lvl1pPr lvl="0" algn="ctr" rtl="0">
              <a:lnSpc>
                <a:spcPct val="100000"/>
              </a:lnSpc>
              <a:spcBef>
                <a:spcPts val="500"/>
              </a:spcBef>
              <a:spcAft>
                <a:spcPts val="0"/>
              </a:spcAft>
              <a:buSzPts val="1400"/>
              <a:buNone/>
              <a:defRPr sz="2100" b="1">
                <a:latin typeface="+mj-lt"/>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15" name="Google Shape;115;p17"/>
          <p:cNvSpPr txBox="1">
            <a:spLocks noGrp="1"/>
          </p:cNvSpPr>
          <p:nvPr>
            <p:ph type="subTitle" idx="2"/>
          </p:nvPr>
        </p:nvSpPr>
        <p:spPr>
          <a:xfrm>
            <a:off x="3658500" y="3071850"/>
            <a:ext cx="1827000" cy="318300"/>
          </a:xfrm>
          <a:prstGeom prst="rect">
            <a:avLst/>
          </a:prstGeom>
        </p:spPr>
        <p:txBody>
          <a:bodyPr spcFirstLastPara="1" wrap="square" lIns="91425" tIns="91425" rIns="91425" bIns="91425" anchor="ctr" anchorCtr="0">
            <a:noAutofit/>
          </a:bodyPr>
          <a:lstStyle>
            <a:lvl1pPr lvl="0" algn="ctr" rtl="0">
              <a:lnSpc>
                <a:spcPct val="100000"/>
              </a:lnSpc>
              <a:spcBef>
                <a:spcPts val="500"/>
              </a:spcBef>
              <a:spcAft>
                <a:spcPts val="0"/>
              </a:spcAft>
              <a:buSzPts val="1400"/>
              <a:buNone/>
              <a:defRPr sz="2100" b="1">
                <a:latin typeface="+mj-lt"/>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16" name="Google Shape;116;p17"/>
          <p:cNvSpPr txBox="1">
            <a:spLocks noGrp="1"/>
          </p:cNvSpPr>
          <p:nvPr>
            <p:ph type="subTitle" idx="3"/>
          </p:nvPr>
        </p:nvSpPr>
        <p:spPr>
          <a:xfrm>
            <a:off x="6246875" y="3050400"/>
            <a:ext cx="1827000" cy="361200"/>
          </a:xfrm>
          <a:prstGeom prst="rect">
            <a:avLst/>
          </a:prstGeom>
        </p:spPr>
        <p:txBody>
          <a:bodyPr spcFirstLastPara="1" wrap="square" lIns="91425" tIns="91425" rIns="91425" bIns="91425" anchor="ctr" anchorCtr="0">
            <a:noAutofit/>
          </a:bodyPr>
          <a:lstStyle>
            <a:lvl1pPr lvl="0" algn="ctr" rtl="0">
              <a:lnSpc>
                <a:spcPct val="100000"/>
              </a:lnSpc>
              <a:spcBef>
                <a:spcPts val="500"/>
              </a:spcBef>
              <a:spcAft>
                <a:spcPts val="0"/>
              </a:spcAft>
              <a:buSzPts val="1400"/>
              <a:buNone/>
              <a:defRPr sz="2100" b="1">
                <a:latin typeface="+mj-lt"/>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17" name="Google Shape;117;p17"/>
          <p:cNvSpPr txBox="1">
            <a:spLocks noGrp="1"/>
          </p:cNvSpPr>
          <p:nvPr>
            <p:ph type="subTitle" idx="4"/>
          </p:nvPr>
        </p:nvSpPr>
        <p:spPr>
          <a:xfrm>
            <a:off x="1084225" y="3489982"/>
            <a:ext cx="1827000" cy="85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18" name="Google Shape;118;p17"/>
          <p:cNvSpPr txBox="1">
            <a:spLocks noGrp="1"/>
          </p:cNvSpPr>
          <p:nvPr>
            <p:ph type="subTitle" idx="5"/>
          </p:nvPr>
        </p:nvSpPr>
        <p:spPr>
          <a:xfrm>
            <a:off x="3658500" y="3489982"/>
            <a:ext cx="1827000" cy="85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19" name="Google Shape;119;p17"/>
          <p:cNvSpPr txBox="1">
            <a:spLocks noGrp="1"/>
          </p:cNvSpPr>
          <p:nvPr>
            <p:ph type="subTitle" idx="6"/>
          </p:nvPr>
        </p:nvSpPr>
        <p:spPr>
          <a:xfrm>
            <a:off x="6246875" y="3489982"/>
            <a:ext cx="1827000" cy="85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0" name="Google Shape;120;p17"/>
          <p:cNvSpPr/>
          <p:nvPr/>
        </p:nvSpPr>
        <p:spPr>
          <a:xfrm>
            <a:off x="-429400" y="-1000150"/>
            <a:ext cx="1645200" cy="16452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7"/>
          <p:cNvSpPr/>
          <p:nvPr/>
        </p:nvSpPr>
        <p:spPr>
          <a:xfrm>
            <a:off x="7821776" y="4407975"/>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7"/>
          <p:cNvSpPr/>
          <p:nvPr/>
        </p:nvSpPr>
        <p:spPr>
          <a:xfrm>
            <a:off x="8495775" y="2704625"/>
            <a:ext cx="3310800" cy="33108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7"/>
          <p:cNvSpPr txBox="1">
            <a:spLocks noGrp="1"/>
          </p:cNvSpPr>
          <p:nvPr>
            <p:ph type="title" hasCustomPrompt="1"/>
          </p:nvPr>
        </p:nvSpPr>
        <p:spPr>
          <a:xfrm>
            <a:off x="3798450" y="1756155"/>
            <a:ext cx="1561200" cy="85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4300" b="1">
                <a:solidFill>
                  <a:srgbClr val="FFFFFF"/>
                </a:solidFill>
                <a:latin typeface="+mj-lt"/>
              </a:defRPr>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r>
              <a:t>xx%</a:t>
            </a:r>
          </a:p>
        </p:txBody>
      </p:sp>
      <p:sp>
        <p:nvSpPr>
          <p:cNvPr id="124" name="Google Shape;124;p17"/>
          <p:cNvSpPr txBox="1">
            <a:spLocks noGrp="1"/>
          </p:cNvSpPr>
          <p:nvPr>
            <p:ph type="title" idx="7" hasCustomPrompt="1"/>
          </p:nvPr>
        </p:nvSpPr>
        <p:spPr>
          <a:xfrm>
            <a:off x="6379775" y="1756155"/>
            <a:ext cx="1561200" cy="85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4300" b="1">
                <a:solidFill>
                  <a:srgbClr val="FFFFFF"/>
                </a:solidFill>
                <a:latin typeface="+mj-lt"/>
              </a:defRPr>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r>
              <a:t>xx%</a:t>
            </a:r>
          </a:p>
        </p:txBody>
      </p:sp>
      <p:sp>
        <p:nvSpPr>
          <p:cNvPr id="125" name="Google Shape;125;p17"/>
          <p:cNvSpPr txBox="1">
            <a:spLocks noGrp="1"/>
          </p:cNvSpPr>
          <p:nvPr>
            <p:ph type="title" idx="8" hasCustomPrompt="1"/>
          </p:nvPr>
        </p:nvSpPr>
        <p:spPr>
          <a:xfrm>
            <a:off x="1217125" y="1756155"/>
            <a:ext cx="1561200" cy="85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4300" b="1">
                <a:solidFill>
                  <a:srgbClr val="FFFFFF"/>
                </a:solidFill>
                <a:latin typeface="+mj-lt"/>
              </a:defRPr>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r>
              <a:t>xx%</a:t>
            </a:r>
          </a:p>
        </p:txBody>
      </p:sp>
      <p:sp>
        <p:nvSpPr>
          <p:cNvPr id="126" name="Google Shape;126;p17"/>
          <p:cNvSpPr txBox="1">
            <a:spLocks noGrp="1"/>
          </p:cNvSpPr>
          <p:nvPr>
            <p:ph type="title" idx="9"/>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15" name="Immagine 14">
            <a:extLst>
              <a:ext uri="{FF2B5EF4-FFF2-40B4-BE49-F238E27FC236}">
                <a16:creationId xmlns:a16="http://schemas.microsoft.com/office/drawing/2014/main" id="{7C397D9B-F0C1-1544-9E7B-8227A15D1C5B}"/>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10_1_1_2_1">
    <p:spTree>
      <p:nvGrpSpPr>
        <p:cNvPr id="1" name="Shape 127"/>
        <p:cNvGrpSpPr/>
        <p:nvPr/>
      </p:nvGrpSpPr>
      <p:grpSpPr>
        <a:xfrm>
          <a:off x="0" y="0"/>
          <a:ext cx="0" cy="0"/>
          <a:chOff x="0" y="0"/>
          <a:chExt cx="0" cy="0"/>
        </a:xfrm>
      </p:grpSpPr>
      <p:sp>
        <p:nvSpPr>
          <p:cNvPr id="128" name="Google Shape;128;p18"/>
          <p:cNvSpPr/>
          <p:nvPr/>
        </p:nvSpPr>
        <p:spPr>
          <a:xfrm>
            <a:off x="7629475" y="3756275"/>
            <a:ext cx="2509800" cy="2509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8"/>
          <p:cNvSpPr/>
          <p:nvPr/>
        </p:nvSpPr>
        <p:spPr>
          <a:xfrm>
            <a:off x="-834425" y="-865275"/>
            <a:ext cx="2159700" cy="2159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8"/>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1" name="Google Shape;131;p18"/>
          <p:cNvSpPr/>
          <p:nvPr/>
        </p:nvSpPr>
        <p:spPr>
          <a:xfrm>
            <a:off x="-994125" y="4149775"/>
            <a:ext cx="1944300" cy="19443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8"/>
          <p:cNvSpPr/>
          <p:nvPr/>
        </p:nvSpPr>
        <p:spPr>
          <a:xfrm>
            <a:off x="7783125" y="1812075"/>
            <a:ext cx="2622900" cy="26229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Immagine 6">
            <a:extLst>
              <a:ext uri="{FF2B5EF4-FFF2-40B4-BE49-F238E27FC236}">
                <a16:creationId xmlns:a16="http://schemas.microsoft.com/office/drawing/2014/main" id="{131C84A2-3CC9-CD4E-9F5D-4621D58BF0BD}"/>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2">
  <p:cSld name="CUSTOM_7">
    <p:spTree>
      <p:nvGrpSpPr>
        <p:cNvPr id="1" name="Shape 133"/>
        <p:cNvGrpSpPr/>
        <p:nvPr/>
      </p:nvGrpSpPr>
      <p:grpSpPr>
        <a:xfrm>
          <a:off x="0" y="0"/>
          <a:ext cx="0" cy="0"/>
          <a:chOff x="0" y="0"/>
          <a:chExt cx="0" cy="0"/>
        </a:xfrm>
      </p:grpSpPr>
      <p:sp>
        <p:nvSpPr>
          <p:cNvPr id="134" name="Google Shape;134;p19"/>
          <p:cNvSpPr txBox="1">
            <a:spLocks noGrp="1"/>
          </p:cNvSpPr>
          <p:nvPr>
            <p:ph type="title"/>
          </p:nvPr>
        </p:nvSpPr>
        <p:spPr>
          <a:xfrm>
            <a:off x="4572000" y="790275"/>
            <a:ext cx="3826800" cy="90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atin typeface="+mj-lt"/>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135" name="Google Shape;135;p19"/>
          <p:cNvSpPr txBox="1">
            <a:spLocks noGrp="1"/>
          </p:cNvSpPr>
          <p:nvPr>
            <p:ph type="subTitle" idx="1"/>
          </p:nvPr>
        </p:nvSpPr>
        <p:spPr>
          <a:xfrm>
            <a:off x="646750" y="3779675"/>
            <a:ext cx="2965800" cy="46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b="1">
                <a:solidFill>
                  <a:schemeClr val="dk1"/>
                </a:solidFill>
                <a:latin typeface="+mj-lt"/>
                <a:ea typeface="Poppins"/>
                <a:cs typeface="Poppins"/>
                <a:sym typeface="Poppins"/>
              </a:defRPr>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6" name="Google Shape;136;p19"/>
          <p:cNvSpPr txBox="1">
            <a:spLocks noGrp="1"/>
          </p:cNvSpPr>
          <p:nvPr>
            <p:ph type="subTitle" idx="2"/>
          </p:nvPr>
        </p:nvSpPr>
        <p:spPr>
          <a:xfrm>
            <a:off x="646750" y="1951650"/>
            <a:ext cx="2965800" cy="46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b="1">
                <a:solidFill>
                  <a:schemeClr val="dk1"/>
                </a:solidFill>
                <a:latin typeface="+mj-lt"/>
                <a:ea typeface="Poppins"/>
                <a:cs typeface="Poppins"/>
                <a:sym typeface="Poppins"/>
              </a:defRPr>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7" name="Google Shape;137;p19"/>
          <p:cNvSpPr txBox="1">
            <a:spLocks noGrp="1"/>
          </p:cNvSpPr>
          <p:nvPr>
            <p:ph type="subTitle" idx="3"/>
          </p:nvPr>
        </p:nvSpPr>
        <p:spPr>
          <a:xfrm>
            <a:off x="646750" y="3014750"/>
            <a:ext cx="2965800" cy="90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mj-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8" name="Google Shape;138;p19"/>
          <p:cNvSpPr txBox="1">
            <a:spLocks noGrp="1"/>
          </p:cNvSpPr>
          <p:nvPr>
            <p:ph type="subTitle" idx="4"/>
          </p:nvPr>
        </p:nvSpPr>
        <p:spPr>
          <a:xfrm>
            <a:off x="646750" y="1177850"/>
            <a:ext cx="2965800" cy="90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mj-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39" name="Google Shape;139;p19"/>
          <p:cNvSpPr txBox="1">
            <a:spLocks noGrp="1"/>
          </p:cNvSpPr>
          <p:nvPr>
            <p:ph type="subTitle" idx="5"/>
          </p:nvPr>
        </p:nvSpPr>
        <p:spPr>
          <a:xfrm>
            <a:off x="5496700" y="3779675"/>
            <a:ext cx="2965800" cy="467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b="1">
                <a:solidFill>
                  <a:schemeClr val="dk1"/>
                </a:solidFill>
                <a:latin typeface="+mj-lt"/>
                <a:ea typeface="Poppins"/>
                <a:cs typeface="Poppins"/>
                <a:sym typeface="Poppins"/>
              </a:defRPr>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40" name="Google Shape;140;p19"/>
          <p:cNvSpPr txBox="1">
            <a:spLocks noGrp="1"/>
          </p:cNvSpPr>
          <p:nvPr>
            <p:ph type="subTitle" idx="6"/>
          </p:nvPr>
        </p:nvSpPr>
        <p:spPr>
          <a:xfrm>
            <a:off x="5496700" y="3014750"/>
            <a:ext cx="2965800" cy="90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atin typeface="+mj-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41" name="Google Shape;141;p19"/>
          <p:cNvSpPr/>
          <p:nvPr/>
        </p:nvSpPr>
        <p:spPr>
          <a:xfrm>
            <a:off x="3297450" y="4249800"/>
            <a:ext cx="2549100" cy="25491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9"/>
          <p:cNvSpPr/>
          <p:nvPr/>
        </p:nvSpPr>
        <p:spPr>
          <a:xfrm>
            <a:off x="4184850" y="-3496425"/>
            <a:ext cx="6024900" cy="6024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 name="Immagine 10">
            <a:extLst>
              <a:ext uri="{FF2B5EF4-FFF2-40B4-BE49-F238E27FC236}">
                <a16:creationId xmlns:a16="http://schemas.microsoft.com/office/drawing/2014/main" id="{8EC31C2E-4B63-224E-9E87-59DE2EF4C244}"/>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68754" y="173421"/>
            <a:ext cx="345725" cy="451748"/>
          </a:xfrm>
          <a:prstGeom prst="rect">
            <a:avLst/>
          </a:prstGeom>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4">
  <p:cSld name="SECTION_TITLE_AND_DESCRIPTION_2">
    <p:spTree>
      <p:nvGrpSpPr>
        <p:cNvPr id="1" name="Shape 143"/>
        <p:cNvGrpSpPr/>
        <p:nvPr/>
      </p:nvGrpSpPr>
      <p:grpSpPr>
        <a:xfrm>
          <a:off x="0" y="0"/>
          <a:ext cx="0" cy="0"/>
          <a:chOff x="0" y="0"/>
          <a:chExt cx="0" cy="0"/>
        </a:xfrm>
      </p:grpSpPr>
      <p:sp>
        <p:nvSpPr>
          <p:cNvPr id="144" name="Google Shape;144;p20"/>
          <p:cNvSpPr txBox="1">
            <a:spLocks noGrp="1"/>
          </p:cNvSpPr>
          <p:nvPr>
            <p:ph type="body" idx="1"/>
          </p:nvPr>
        </p:nvSpPr>
        <p:spPr>
          <a:xfrm>
            <a:off x="4430350" y="1700450"/>
            <a:ext cx="3414300" cy="22929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atin typeface="+mn-lt"/>
              </a:defRPr>
            </a:lvl1pPr>
            <a:lvl2pPr marL="914400" lvl="1" indent="-317500" rtl="0">
              <a:spcBef>
                <a:spcPts val="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dirty="0"/>
          </a:p>
        </p:txBody>
      </p:sp>
      <p:sp>
        <p:nvSpPr>
          <p:cNvPr id="145" name="Google Shape;145;p20"/>
          <p:cNvSpPr/>
          <p:nvPr/>
        </p:nvSpPr>
        <p:spPr>
          <a:xfrm flipH="1">
            <a:off x="-414699" y="-61915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0"/>
          <p:cNvSpPr/>
          <p:nvPr/>
        </p:nvSpPr>
        <p:spPr>
          <a:xfrm flipH="1">
            <a:off x="8008526" y="4259050"/>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0"/>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7" name="Immagine 6">
            <a:extLst>
              <a:ext uri="{FF2B5EF4-FFF2-40B4-BE49-F238E27FC236}">
                <a16:creationId xmlns:a16="http://schemas.microsoft.com/office/drawing/2014/main" id="{02D4E0AE-0ACB-4947-B85E-0BE9D9C8915D}"/>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8">
  <p:cSld name="CUSTOM_6">
    <p:spTree>
      <p:nvGrpSpPr>
        <p:cNvPr id="1" name="Shape 148"/>
        <p:cNvGrpSpPr/>
        <p:nvPr/>
      </p:nvGrpSpPr>
      <p:grpSpPr>
        <a:xfrm>
          <a:off x="0" y="0"/>
          <a:ext cx="0" cy="0"/>
          <a:chOff x="0" y="0"/>
          <a:chExt cx="0" cy="0"/>
        </a:xfrm>
      </p:grpSpPr>
      <p:sp>
        <p:nvSpPr>
          <p:cNvPr id="149" name="Google Shape;149;p21"/>
          <p:cNvSpPr/>
          <p:nvPr/>
        </p:nvSpPr>
        <p:spPr>
          <a:xfrm flipH="1">
            <a:off x="8176901" y="-93935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1"/>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1" name="Google Shape;151;p21"/>
          <p:cNvSpPr/>
          <p:nvPr/>
        </p:nvSpPr>
        <p:spPr>
          <a:xfrm flipH="1">
            <a:off x="-1014399" y="4276325"/>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Immagine 4">
            <a:extLst>
              <a:ext uri="{FF2B5EF4-FFF2-40B4-BE49-F238E27FC236}">
                <a16:creationId xmlns:a16="http://schemas.microsoft.com/office/drawing/2014/main" id="{0A5414E7-2E61-A046-ADD7-D4A218D98FE0}"/>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6">
  <p:cSld name="CUSTOM_6_1">
    <p:spTree>
      <p:nvGrpSpPr>
        <p:cNvPr id="1" name="Shape 152"/>
        <p:cNvGrpSpPr/>
        <p:nvPr/>
      </p:nvGrpSpPr>
      <p:grpSpPr>
        <a:xfrm>
          <a:off x="0" y="0"/>
          <a:ext cx="0" cy="0"/>
          <a:chOff x="0" y="0"/>
          <a:chExt cx="0" cy="0"/>
        </a:xfrm>
      </p:grpSpPr>
      <p:sp>
        <p:nvSpPr>
          <p:cNvPr id="153" name="Google Shape;153;p22"/>
          <p:cNvSpPr/>
          <p:nvPr/>
        </p:nvSpPr>
        <p:spPr>
          <a:xfrm flipH="1">
            <a:off x="-414699" y="-61915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2"/>
          <p:cNvSpPr/>
          <p:nvPr/>
        </p:nvSpPr>
        <p:spPr>
          <a:xfrm flipH="1">
            <a:off x="8008526" y="4259050"/>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2"/>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5" name="Immagine 4">
            <a:extLst>
              <a:ext uri="{FF2B5EF4-FFF2-40B4-BE49-F238E27FC236}">
                <a16:creationId xmlns:a16="http://schemas.microsoft.com/office/drawing/2014/main" id="{73A06AB8-64B6-5A42-93AC-CAEF07A785AB}"/>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reserve="1">
  <p:cSld name="1_Title slide">
    <p:spTree>
      <p:nvGrpSpPr>
        <p:cNvPr id="1" name="Shape 8"/>
        <p:cNvGrpSpPr/>
        <p:nvPr/>
      </p:nvGrpSpPr>
      <p:grpSpPr>
        <a:xfrm>
          <a:off x="0" y="0"/>
          <a:ext cx="0" cy="0"/>
          <a:chOff x="0" y="0"/>
          <a:chExt cx="0" cy="0"/>
        </a:xfrm>
      </p:grpSpPr>
      <p:sp>
        <p:nvSpPr>
          <p:cNvPr id="9" name="Google Shape;9;p2"/>
          <p:cNvSpPr/>
          <p:nvPr/>
        </p:nvSpPr>
        <p:spPr>
          <a:xfrm>
            <a:off x="-2294864" y="-1640950"/>
            <a:ext cx="7263300" cy="7263300"/>
          </a:xfrm>
          <a:prstGeom prst="ellipse">
            <a:avLst/>
          </a:pr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603000" y="1016666"/>
            <a:ext cx="4045200" cy="21564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2"/>
              </a:buClr>
              <a:buSzPts val="5200"/>
              <a:buNone/>
              <a:defRPr sz="3800">
                <a:solidFill>
                  <a:schemeClr val="accent2"/>
                </a:solidFill>
                <a:latin typeface="+mj-lt"/>
              </a:defRPr>
            </a:lvl1pPr>
            <a:lvl2pPr lvl="1" algn="ctr">
              <a:spcBef>
                <a:spcPts val="0"/>
              </a:spcBef>
              <a:spcAft>
                <a:spcPts val="0"/>
              </a:spcAft>
              <a:buClr>
                <a:schemeClr val="accent2"/>
              </a:buClr>
              <a:buSzPts val="5200"/>
              <a:buNone/>
              <a:defRPr sz="5200">
                <a:solidFill>
                  <a:schemeClr val="accent2"/>
                </a:solidFill>
              </a:defRPr>
            </a:lvl2pPr>
            <a:lvl3pPr lvl="2" algn="ctr">
              <a:spcBef>
                <a:spcPts val="0"/>
              </a:spcBef>
              <a:spcAft>
                <a:spcPts val="0"/>
              </a:spcAft>
              <a:buClr>
                <a:schemeClr val="accent2"/>
              </a:buClr>
              <a:buSzPts val="5200"/>
              <a:buNone/>
              <a:defRPr sz="5200">
                <a:solidFill>
                  <a:schemeClr val="accent2"/>
                </a:solidFill>
              </a:defRPr>
            </a:lvl3pPr>
            <a:lvl4pPr lvl="3" algn="ctr">
              <a:spcBef>
                <a:spcPts val="0"/>
              </a:spcBef>
              <a:spcAft>
                <a:spcPts val="0"/>
              </a:spcAft>
              <a:buClr>
                <a:schemeClr val="accent2"/>
              </a:buClr>
              <a:buSzPts val="5200"/>
              <a:buNone/>
              <a:defRPr sz="5200">
                <a:solidFill>
                  <a:schemeClr val="accent2"/>
                </a:solidFill>
              </a:defRPr>
            </a:lvl4pPr>
            <a:lvl5pPr lvl="4" algn="ctr">
              <a:spcBef>
                <a:spcPts val="0"/>
              </a:spcBef>
              <a:spcAft>
                <a:spcPts val="0"/>
              </a:spcAft>
              <a:buClr>
                <a:schemeClr val="accent2"/>
              </a:buClr>
              <a:buSzPts val="5200"/>
              <a:buNone/>
              <a:defRPr sz="5200">
                <a:solidFill>
                  <a:schemeClr val="accent2"/>
                </a:solidFill>
              </a:defRPr>
            </a:lvl5pPr>
            <a:lvl6pPr lvl="5" algn="ctr">
              <a:spcBef>
                <a:spcPts val="0"/>
              </a:spcBef>
              <a:spcAft>
                <a:spcPts val="0"/>
              </a:spcAft>
              <a:buClr>
                <a:schemeClr val="accent2"/>
              </a:buClr>
              <a:buSzPts val="5200"/>
              <a:buNone/>
              <a:defRPr sz="5200">
                <a:solidFill>
                  <a:schemeClr val="accent2"/>
                </a:solidFill>
              </a:defRPr>
            </a:lvl6pPr>
            <a:lvl7pPr lvl="6" algn="ctr">
              <a:spcBef>
                <a:spcPts val="0"/>
              </a:spcBef>
              <a:spcAft>
                <a:spcPts val="0"/>
              </a:spcAft>
              <a:buClr>
                <a:schemeClr val="accent2"/>
              </a:buClr>
              <a:buSzPts val="5200"/>
              <a:buNone/>
              <a:defRPr sz="5200">
                <a:solidFill>
                  <a:schemeClr val="accent2"/>
                </a:solidFill>
              </a:defRPr>
            </a:lvl7pPr>
            <a:lvl8pPr lvl="7" algn="ctr">
              <a:spcBef>
                <a:spcPts val="0"/>
              </a:spcBef>
              <a:spcAft>
                <a:spcPts val="0"/>
              </a:spcAft>
              <a:buClr>
                <a:schemeClr val="accent2"/>
              </a:buClr>
              <a:buSzPts val="5200"/>
              <a:buNone/>
              <a:defRPr sz="5200">
                <a:solidFill>
                  <a:schemeClr val="accent2"/>
                </a:solidFill>
              </a:defRPr>
            </a:lvl8pPr>
            <a:lvl9pPr lvl="8" algn="ctr">
              <a:spcBef>
                <a:spcPts val="0"/>
              </a:spcBef>
              <a:spcAft>
                <a:spcPts val="0"/>
              </a:spcAft>
              <a:buClr>
                <a:schemeClr val="accent2"/>
              </a:buClr>
              <a:buSzPts val="5200"/>
              <a:buNone/>
              <a:defRPr sz="5200">
                <a:solidFill>
                  <a:schemeClr val="accent2"/>
                </a:solidFill>
              </a:defRPr>
            </a:lvl9pPr>
          </a:lstStyle>
          <a:p>
            <a:endParaRPr dirty="0"/>
          </a:p>
        </p:txBody>
      </p:sp>
      <p:sp>
        <p:nvSpPr>
          <p:cNvPr id="11" name="Google Shape;11;p2"/>
          <p:cNvSpPr txBox="1">
            <a:spLocks noGrp="1"/>
          </p:cNvSpPr>
          <p:nvPr>
            <p:ph type="subTitle" idx="1"/>
          </p:nvPr>
        </p:nvSpPr>
        <p:spPr>
          <a:xfrm>
            <a:off x="603000" y="3046891"/>
            <a:ext cx="2571600" cy="792600"/>
          </a:xfrm>
          <a:prstGeom prst="rect">
            <a:avLst/>
          </a:prstGeom>
        </p:spPr>
        <p:txBody>
          <a:bodyPr spcFirstLastPara="1" wrap="square" lIns="91425" tIns="91425" rIns="91425" bIns="91425" anchor="t" anchorCtr="0">
            <a:noAutofit/>
          </a:bodyPr>
          <a:lstStyle>
            <a:lvl1pPr lvl="0" algn="l">
              <a:lnSpc>
                <a:spcPct val="100000"/>
              </a:lnSpc>
              <a:spcBef>
                <a:spcPts val="0"/>
              </a:spcBef>
              <a:spcAft>
                <a:spcPts val="0"/>
              </a:spcAft>
              <a:buClr>
                <a:schemeClr val="accent2"/>
              </a:buClr>
              <a:buSzPts val="2800"/>
              <a:buNone/>
              <a:defRPr sz="1600">
                <a:solidFill>
                  <a:schemeClr val="accent2"/>
                </a:solidFill>
                <a:latin typeface="+mn-lt"/>
              </a:defRPr>
            </a:lvl1pPr>
            <a:lvl2pPr lvl="1" algn="ctr">
              <a:lnSpc>
                <a:spcPct val="100000"/>
              </a:lnSpc>
              <a:spcBef>
                <a:spcPts val="0"/>
              </a:spcBef>
              <a:spcAft>
                <a:spcPts val="0"/>
              </a:spcAft>
              <a:buClr>
                <a:schemeClr val="accent2"/>
              </a:buClr>
              <a:buSzPts val="2800"/>
              <a:buNone/>
              <a:defRPr sz="2800">
                <a:solidFill>
                  <a:schemeClr val="accent2"/>
                </a:solidFill>
              </a:defRPr>
            </a:lvl2pPr>
            <a:lvl3pPr lvl="2" algn="ctr">
              <a:lnSpc>
                <a:spcPct val="100000"/>
              </a:lnSpc>
              <a:spcBef>
                <a:spcPts val="0"/>
              </a:spcBef>
              <a:spcAft>
                <a:spcPts val="0"/>
              </a:spcAft>
              <a:buClr>
                <a:schemeClr val="accent2"/>
              </a:buClr>
              <a:buSzPts val="2800"/>
              <a:buNone/>
              <a:defRPr sz="2800">
                <a:solidFill>
                  <a:schemeClr val="accent2"/>
                </a:solidFill>
              </a:defRPr>
            </a:lvl3pPr>
            <a:lvl4pPr lvl="3" algn="ctr">
              <a:lnSpc>
                <a:spcPct val="100000"/>
              </a:lnSpc>
              <a:spcBef>
                <a:spcPts val="0"/>
              </a:spcBef>
              <a:spcAft>
                <a:spcPts val="0"/>
              </a:spcAft>
              <a:buClr>
                <a:schemeClr val="accent2"/>
              </a:buClr>
              <a:buSzPts val="2800"/>
              <a:buNone/>
              <a:defRPr sz="2800">
                <a:solidFill>
                  <a:schemeClr val="accent2"/>
                </a:solidFill>
              </a:defRPr>
            </a:lvl4pPr>
            <a:lvl5pPr lvl="4" algn="ctr">
              <a:lnSpc>
                <a:spcPct val="100000"/>
              </a:lnSpc>
              <a:spcBef>
                <a:spcPts val="0"/>
              </a:spcBef>
              <a:spcAft>
                <a:spcPts val="0"/>
              </a:spcAft>
              <a:buClr>
                <a:schemeClr val="accent2"/>
              </a:buClr>
              <a:buSzPts val="2800"/>
              <a:buNone/>
              <a:defRPr sz="2800">
                <a:solidFill>
                  <a:schemeClr val="accent2"/>
                </a:solidFill>
              </a:defRPr>
            </a:lvl5pPr>
            <a:lvl6pPr lvl="5" algn="ctr">
              <a:lnSpc>
                <a:spcPct val="100000"/>
              </a:lnSpc>
              <a:spcBef>
                <a:spcPts val="0"/>
              </a:spcBef>
              <a:spcAft>
                <a:spcPts val="0"/>
              </a:spcAft>
              <a:buClr>
                <a:schemeClr val="accent2"/>
              </a:buClr>
              <a:buSzPts val="2800"/>
              <a:buNone/>
              <a:defRPr sz="2800">
                <a:solidFill>
                  <a:schemeClr val="accent2"/>
                </a:solidFill>
              </a:defRPr>
            </a:lvl6pPr>
            <a:lvl7pPr lvl="6" algn="ctr">
              <a:lnSpc>
                <a:spcPct val="100000"/>
              </a:lnSpc>
              <a:spcBef>
                <a:spcPts val="0"/>
              </a:spcBef>
              <a:spcAft>
                <a:spcPts val="0"/>
              </a:spcAft>
              <a:buClr>
                <a:schemeClr val="accent2"/>
              </a:buClr>
              <a:buSzPts val="2800"/>
              <a:buNone/>
              <a:defRPr sz="2800">
                <a:solidFill>
                  <a:schemeClr val="accent2"/>
                </a:solidFill>
              </a:defRPr>
            </a:lvl7pPr>
            <a:lvl8pPr lvl="7" algn="ctr">
              <a:lnSpc>
                <a:spcPct val="100000"/>
              </a:lnSpc>
              <a:spcBef>
                <a:spcPts val="0"/>
              </a:spcBef>
              <a:spcAft>
                <a:spcPts val="0"/>
              </a:spcAft>
              <a:buClr>
                <a:schemeClr val="accent2"/>
              </a:buClr>
              <a:buSzPts val="2800"/>
              <a:buNone/>
              <a:defRPr sz="2800">
                <a:solidFill>
                  <a:schemeClr val="accent2"/>
                </a:solidFill>
              </a:defRPr>
            </a:lvl8pPr>
            <a:lvl9pPr lvl="8" algn="ctr">
              <a:lnSpc>
                <a:spcPct val="100000"/>
              </a:lnSpc>
              <a:spcBef>
                <a:spcPts val="0"/>
              </a:spcBef>
              <a:spcAft>
                <a:spcPts val="0"/>
              </a:spcAft>
              <a:buClr>
                <a:schemeClr val="accent2"/>
              </a:buClr>
              <a:buSzPts val="2800"/>
              <a:buNone/>
              <a:defRPr sz="2800">
                <a:solidFill>
                  <a:schemeClr val="accent2"/>
                </a:solidFill>
              </a:defRPr>
            </a:lvl9pPr>
          </a:lstStyle>
          <a:p>
            <a:endParaRPr dirty="0"/>
          </a:p>
        </p:txBody>
      </p:sp>
      <p:sp>
        <p:nvSpPr>
          <p:cNvPr id="12" name="Google Shape;12;p2"/>
          <p:cNvSpPr/>
          <p:nvPr/>
        </p:nvSpPr>
        <p:spPr>
          <a:xfrm>
            <a:off x="7218850" y="-2201550"/>
            <a:ext cx="3375000" cy="33750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Immagine 2">
            <a:extLst>
              <a:ext uri="{FF2B5EF4-FFF2-40B4-BE49-F238E27FC236}">
                <a16:creationId xmlns:a16="http://schemas.microsoft.com/office/drawing/2014/main" id="{1661BBBF-CF85-D841-9FDD-CFD20D4A35CC}"/>
              </a:ext>
            </a:extLst>
          </p:cNvPr>
          <p:cNvPicPr>
            <a:picLocks noChangeAspect="1"/>
          </p:cNvPicPr>
          <p:nvPr userDrawn="1"/>
        </p:nvPicPr>
        <p:blipFill>
          <a:blip r:embed="rId2"/>
          <a:stretch>
            <a:fillRect/>
          </a:stretch>
        </p:blipFill>
        <p:spPr>
          <a:xfrm>
            <a:off x="8497633" y="67417"/>
            <a:ext cx="408717" cy="534057"/>
          </a:xfrm>
          <a:prstGeom prst="rect">
            <a:avLst/>
          </a:prstGeom>
        </p:spPr>
      </p:pic>
      <p:pic>
        <p:nvPicPr>
          <p:cNvPr id="8" name="Immagine 7">
            <a:extLst>
              <a:ext uri="{FF2B5EF4-FFF2-40B4-BE49-F238E27FC236}">
                <a16:creationId xmlns:a16="http://schemas.microsoft.com/office/drawing/2014/main" id="{DD1BA4EC-C9F6-6C40-9209-526D4131A9B9}"/>
              </a:ext>
            </a:extLst>
          </p:cNvPr>
          <p:cNvPicPr>
            <a:picLocks noChangeAspect="1"/>
          </p:cNvPicPr>
          <p:nvPr userDrawn="1"/>
        </p:nvPicPr>
        <p:blipFill>
          <a:blip r:embed="rId3"/>
          <a:stretch>
            <a:fillRect/>
          </a:stretch>
        </p:blipFill>
        <p:spPr>
          <a:xfrm>
            <a:off x="8254395" y="4317657"/>
            <a:ext cx="651955" cy="660553"/>
          </a:xfrm>
          <a:prstGeom prst="rect">
            <a:avLst/>
          </a:prstGeom>
        </p:spPr>
      </p:pic>
      <p:sp>
        <p:nvSpPr>
          <p:cNvPr id="13" name="Google Shape;244;p37">
            <a:extLst>
              <a:ext uri="{FF2B5EF4-FFF2-40B4-BE49-F238E27FC236}">
                <a16:creationId xmlns:a16="http://schemas.microsoft.com/office/drawing/2014/main" id="{901B0D84-9CDF-7241-9D97-01567AC4E5B6}"/>
              </a:ext>
            </a:extLst>
          </p:cNvPr>
          <p:cNvSpPr txBox="1"/>
          <p:nvPr userDrawn="1"/>
        </p:nvSpPr>
        <p:spPr>
          <a:xfrm>
            <a:off x="4014791" y="4247320"/>
            <a:ext cx="4239604" cy="4923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300"/>
              </a:spcBef>
              <a:spcAft>
                <a:spcPts val="0"/>
              </a:spcAft>
              <a:buNone/>
            </a:pPr>
            <a:r>
              <a:rPr lang="it-IT" sz="800" b="1" i="1" u="none" strike="noStrike" cap="none" dirty="0" err="1">
                <a:solidFill>
                  <a:schemeClr val="tx1"/>
                </a:solidFill>
                <a:effectLst/>
                <a:latin typeface="+mn-lt"/>
                <a:ea typeface="Arial"/>
                <a:cs typeface="Arial"/>
                <a:sym typeface="Arial"/>
              </a:rPr>
              <a:t>Funded</a:t>
            </a:r>
            <a:r>
              <a:rPr lang="it-IT" sz="800" b="1" i="1" u="none" strike="noStrike" cap="none" dirty="0">
                <a:solidFill>
                  <a:schemeClr val="tx1"/>
                </a:solidFill>
                <a:effectLst/>
                <a:latin typeface="+mn-lt"/>
                <a:ea typeface="Arial"/>
                <a:cs typeface="Arial"/>
                <a:sym typeface="Arial"/>
              </a:rPr>
              <a:t> by the </a:t>
            </a:r>
            <a:r>
              <a:rPr lang="it-IT" sz="800" b="1" i="1" u="none" strike="noStrike" cap="none" dirty="0" err="1">
                <a:solidFill>
                  <a:schemeClr val="tx1"/>
                </a:solidFill>
                <a:effectLst/>
                <a:latin typeface="+mn-lt"/>
                <a:ea typeface="Arial"/>
                <a:cs typeface="Arial"/>
                <a:sym typeface="Arial"/>
              </a:rPr>
              <a:t>European</a:t>
            </a:r>
            <a:r>
              <a:rPr lang="it-IT" sz="800" b="1" i="1" u="none" strike="noStrike" cap="none" dirty="0">
                <a:solidFill>
                  <a:schemeClr val="tx1"/>
                </a:solidFill>
                <a:effectLst/>
                <a:latin typeface="+mn-lt"/>
                <a:ea typeface="Arial"/>
                <a:cs typeface="Arial"/>
                <a:sym typeface="Arial"/>
              </a:rPr>
              <a:t> Union. </a:t>
            </a:r>
            <a:r>
              <a:rPr lang="it-IT" sz="800" b="1" i="1" u="none" strike="noStrike" cap="none" dirty="0" err="1">
                <a:solidFill>
                  <a:schemeClr val="tx1"/>
                </a:solidFill>
                <a:effectLst/>
                <a:latin typeface="+mn-lt"/>
                <a:ea typeface="Arial"/>
                <a:cs typeface="Arial"/>
                <a:sym typeface="Arial"/>
              </a:rPr>
              <a:t>Views</a:t>
            </a:r>
            <a:r>
              <a:rPr lang="it-IT" sz="800" b="1" i="1" u="none" strike="noStrike" cap="none" dirty="0">
                <a:solidFill>
                  <a:schemeClr val="tx1"/>
                </a:solidFill>
                <a:effectLst/>
                <a:latin typeface="+mn-lt"/>
                <a:ea typeface="Arial"/>
                <a:cs typeface="Arial"/>
                <a:sym typeface="Arial"/>
              </a:rPr>
              <a:t> and </a:t>
            </a:r>
            <a:r>
              <a:rPr lang="it-IT" sz="800" b="1" i="1" u="none" strike="noStrike" cap="none" dirty="0" err="1">
                <a:solidFill>
                  <a:schemeClr val="tx1"/>
                </a:solidFill>
                <a:effectLst/>
                <a:latin typeface="+mn-lt"/>
                <a:ea typeface="Arial"/>
                <a:cs typeface="Arial"/>
                <a:sym typeface="Arial"/>
              </a:rPr>
              <a:t>opinions</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expressed</a:t>
            </a:r>
            <a:r>
              <a:rPr lang="it-IT" sz="800" b="1" i="1" u="none" strike="noStrike" cap="none" dirty="0">
                <a:solidFill>
                  <a:schemeClr val="tx1"/>
                </a:solidFill>
                <a:effectLst/>
                <a:latin typeface="+mn-lt"/>
                <a:ea typeface="Arial"/>
                <a:cs typeface="Arial"/>
                <a:sym typeface="Arial"/>
              </a:rPr>
              <a:t> are </a:t>
            </a:r>
            <a:r>
              <a:rPr lang="it-IT" sz="800" b="1" i="1" u="none" strike="noStrike" cap="none" dirty="0" err="1">
                <a:solidFill>
                  <a:schemeClr val="tx1"/>
                </a:solidFill>
                <a:effectLst/>
                <a:latin typeface="+mn-lt"/>
                <a:ea typeface="Arial"/>
                <a:cs typeface="Arial"/>
                <a:sym typeface="Arial"/>
              </a:rPr>
              <a:t>however</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those</a:t>
            </a:r>
            <a:r>
              <a:rPr lang="it-IT" sz="800" b="1" i="1" u="none" strike="noStrike" cap="none" dirty="0">
                <a:solidFill>
                  <a:schemeClr val="tx1"/>
                </a:solidFill>
                <a:effectLst/>
                <a:latin typeface="+mn-lt"/>
                <a:ea typeface="Arial"/>
                <a:cs typeface="Arial"/>
                <a:sym typeface="Arial"/>
              </a:rPr>
              <a:t> of the </a:t>
            </a:r>
            <a:r>
              <a:rPr lang="it-IT" sz="800" b="1" i="1" u="none" strike="noStrike" cap="none" dirty="0" err="1">
                <a:solidFill>
                  <a:schemeClr val="tx1"/>
                </a:solidFill>
                <a:effectLst/>
                <a:latin typeface="+mn-lt"/>
                <a:ea typeface="Arial"/>
                <a:cs typeface="Arial"/>
                <a:sym typeface="Arial"/>
              </a:rPr>
              <a:t>author</a:t>
            </a:r>
            <a:r>
              <a:rPr lang="it-IT" sz="800" b="1" i="1" u="none" strike="noStrike" cap="none" dirty="0">
                <a:solidFill>
                  <a:schemeClr val="tx1"/>
                </a:solidFill>
                <a:effectLst/>
                <a:latin typeface="+mn-lt"/>
                <a:ea typeface="Arial"/>
                <a:cs typeface="Arial"/>
                <a:sym typeface="Arial"/>
              </a:rPr>
              <a:t>(</a:t>
            </a:r>
            <a:r>
              <a:rPr lang="it-IT" sz="800" b="1" i="1" u="none" strike="noStrike" cap="none" dirty="0" err="1">
                <a:solidFill>
                  <a:schemeClr val="tx1"/>
                </a:solidFill>
                <a:effectLst/>
                <a:latin typeface="+mn-lt"/>
                <a:ea typeface="Arial"/>
                <a:cs typeface="Arial"/>
                <a:sym typeface="Arial"/>
              </a:rPr>
              <a:t>s</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only</a:t>
            </a:r>
            <a:r>
              <a:rPr lang="it-IT" sz="800" b="1" i="1" u="none" strike="noStrike" cap="none" dirty="0">
                <a:solidFill>
                  <a:schemeClr val="tx1"/>
                </a:solidFill>
                <a:effectLst/>
                <a:latin typeface="+mn-lt"/>
                <a:ea typeface="Arial"/>
                <a:cs typeface="Arial"/>
                <a:sym typeface="Arial"/>
              </a:rPr>
              <a:t> and do </a:t>
            </a:r>
            <a:r>
              <a:rPr lang="it-IT" sz="800" b="1" i="1" u="none" strike="noStrike" cap="none" dirty="0" err="1">
                <a:solidFill>
                  <a:schemeClr val="tx1"/>
                </a:solidFill>
                <a:effectLst/>
                <a:latin typeface="+mn-lt"/>
                <a:ea typeface="Arial"/>
                <a:cs typeface="Arial"/>
                <a:sym typeface="Arial"/>
              </a:rPr>
              <a:t>not</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necessarily</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reflect</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those</a:t>
            </a:r>
            <a:r>
              <a:rPr lang="it-IT" sz="800" b="1" i="1" u="none" strike="noStrike" cap="none" dirty="0">
                <a:solidFill>
                  <a:schemeClr val="tx1"/>
                </a:solidFill>
                <a:effectLst/>
                <a:latin typeface="+mn-lt"/>
                <a:ea typeface="Arial"/>
                <a:cs typeface="Arial"/>
                <a:sym typeface="Arial"/>
              </a:rPr>
              <a:t> of the </a:t>
            </a:r>
            <a:r>
              <a:rPr lang="it-IT" sz="800" b="1" i="1" u="none" strike="noStrike" cap="none" dirty="0" err="1">
                <a:solidFill>
                  <a:schemeClr val="tx1"/>
                </a:solidFill>
                <a:effectLst/>
                <a:latin typeface="+mn-lt"/>
                <a:ea typeface="Arial"/>
                <a:cs typeface="Arial"/>
                <a:sym typeface="Arial"/>
              </a:rPr>
              <a:t>European</a:t>
            </a:r>
            <a:r>
              <a:rPr lang="it-IT" sz="800" b="1" i="1" u="none" strike="noStrike" cap="none" dirty="0">
                <a:solidFill>
                  <a:schemeClr val="tx1"/>
                </a:solidFill>
                <a:effectLst/>
                <a:latin typeface="+mn-lt"/>
                <a:ea typeface="Arial"/>
                <a:cs typeface="Arial"/>
                <a:sym typeface="Arial"/>
              </a:rPr>
              <a:t> Union. </a:t>
            </a:r>
            <a:r>
              <a:rPr lang="it-IT" sz="800" b="1" i="1" u="none" strike="noStrike" cap="none" dirty="0" err="1">
                <a:solidFill>
                  <a:schemeClr val="tx1"/>
                </a:solidFill>
                <a:effectLst/>
                <a:latin typeface="+mn-lt"/>
                <a:ea typeface="Arial"/>
                <a:cs typeface="Arial"/>
                <a:sym typeface="Arial"/>
              </a:rPr>
              <a:t>Neither</a:t>
            </a:r>
            <a:r>
              <a:rPr lang="it-IT" sz="800" b="1" i="1" u="none" strike="noStrike" cap="none" dirty="0">
                <a:solidFill>
                  <a:schemeClr val="tx1"/>
                </a:solidFill>
                <a:effectLst/>
                <a:latin typeface="+mn-lt"/>
                <a:ea typeface="Arial"/>
                <a:cs typeface="Arial"/>
                <a:sym typeface="Arial"/>
              </a:rPr>
              <a:t> the </a:t>
            </a:r>
            <a:r>
              <a:rPr lang="it-IT" sz="800" b="1" i="1" u="none" strike="noStrike" cap="none" dirty="0" err="1">
                <a:solidFill>
                  <a:schemeClr val="tx1"/>
                </a:solidFill>
                <a:effectLst/>
                <a:latin typeface="+mn-lt"/>
                <a:ea typeface="Arial"/>
                <a:cs typeface="Arial"/>
                <a:sym typeface="Arial"/>
              </a:rPr>
              <a:t>European</a:t>
            </a:r>
            <a:r>
              <a:rPr lang="it-IT" sz="800" b="1" i="1" u="none" strike="noStrike" cap="none" dirty="0">
                <a:solidFill>
                  <a:schemeClr val="tx1"/>
                </a:solidFill>
                <a:effectLst/>
                <a:latin typeface="+mn-lt"/>
                <a:ea typeface="Arial"/>
                <a:cs typeface="Arial"/>
                <a:sym typeface="Arial"/>
              </a:rPr>
              <a:t> Union can be </a:t>
            </a:r>
            <a:r>
              <a:rPr lang="it-IT" sz="800" b="1" i="1" u="none" strike="noStrike" cap="none" dirty="0" err="1">
                <a:solidFill>
                  <a:schemeClr val="tx1"/>
                </a:solidFill>
                <a:effectLst/>
                <a:latin typeface="+mn-lt"/>
                <a:ea typeface="Arial"/>
                <a:cs typeface="Arial"/>
                <a:sym typeface="Arial"/>
              </a:rPr>
              <a:t>held</a:t>
            </a:r>
            <a:r>
              <a:rPr lang="it-IT" sz="800" b="1" i="1" u="none" strike="noStrike" cap="none" dirty="0">
                <a:solidFill>
                  <a:schemeClr val="tx1"/>
                </a:solidFill>
                <a:effectLst/>
                <a:latin typeface="+mn-lt"/>
                <a:ea typeface="Arial"/>
                <a:cs typeface="Arial"/>
                <a:sym typeface="Arial"/>
              </a:rPr>
              <a:t> </a:t>
            </a:r>
            <a:r>
              <a:rPr lang="it-IT" sz="800" b="1" i="1" u="none" strike="noStrike" cap="none" dirty="0" err="1">
                <a:solidFill>
                  <a:schemeClr val="tx1"/>
                </a:solidFill>
                <a:effectLst/>
                <a:latin typeface="+mn-lt"/>
                <a:ea typeface="Arial"/>
                <a:cs typeface="Arial"/>
                <a:sym typeface="Arial"/>
              </a:rPr>
              <a:t>responsible</a:t>
            </a:r>
            <a:r>
              <a:rPr lang="it-IT" sz="800" b="1" i="1" u="none" strike="noStrike" cap="none" dirty="0">
                <a:solidFill>
                  <a:schemeClr val="tx1"/>
                </a:solidFill>
                <a:effectLst/>
                <a:latin typeface="+mn-lt"/>
                <a:ea typeface="Arial"/>
                <a:cs typeface="Arial"/>
                <a:sym typeface="Arial"/>
              </a:rPr>
              <a:t> for </a:t>
            </a:r>
            <a:r>
              <a:rPr lang="it-IT" sz="800" b="1" i="1" u="none" strike="noStrike" cap="none" dirty="0" err="1">
                <a:solidFill>
                  <a:schemeClr val="tx1"/>
                </a:solidFill>
                <a:effectLst/>
                <a:latin typeface="+mn-lt"/>
                <a:ea typeface="Arial"/>
                <a:cs typeface="Arial"/>
                <a:sym typeface="Arial"/>
              </a:rPr>
              <a:t>them</a:t>
            </a:r>
            <a:r>
              <a:rPr lang="it-IT" sz="800" b="1" i="1" u="none" strike="noStrike" cap="none" dirty="0">
                <a:solidFill>
                  <a:schemeClr val="tx1"/>
                </a:solidFill>
                <a:effectLst/>
                <a:latin typeface="+mn-lt"/>
                <a:ea typeface="Arial"/>
                <a:cs typeface="Arial"/>
                <a:sym typeface="Arial"/>
              </a:rPr>
              <a:t>.</a:t>
            </a:r>
            <a:endParaRPr sz="800" b="1" i="1" dirty="0">
              <a:solidFill>
                <a:schemeClr val="tx1"/>
              </a:solidFill>
              <a:latin typeface="+mn-lt"/>
              <a:ea typeface="Nunito"/>
              <a:cs typeface="Nunito"/>
              <a:sym typeface="Nunito"/>
            </a:endParaRPr>
          </a:p>
        </p:txBody>
      </p:sp>
      <p:pic>
        <p:nvPicPr>
          <p:cNvPr id="16" name="Picture 15" descr="A close-up of a white cylinder&#10;&#10;AI-generated content may be incorrect.">
            <a:extLst>
              <a:ext uri="{FF2B5EF4-FFF2-40B4-BE49-F238E27FC236}">
                <a16:creationId xmlns:a16="http://schemas.microsoft.com/office/drawing/2014/main" id="{4B711891-7B9D-680C-F83D-C32766047F47}"/>
              </a:ext>
            </a:extLst>
          </p:cNvPr>
          <p:cNvPicPr>
            <a:picLocks noChangeAspect="1"/>
          </p:cNvPicPr>
          <p:nvPr userDrawn="1"/>
        </p:nvPicPr>
        <p:blipFill>
          <a:blip r:embed="rId4"/>
          <a:stretch>
            <a:fillRect/>
          </a:stretch>
        </p:blipFill>
        <p:spPr>
          <a:xfrm>
            <a:off x="5210532" y="2000373"/>
            <a:ext cx="2801767" cy="1881659"/>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grpSp>
        <p:nvGrpSpPr>
          <p:cNvPr id="29" name="Group 28">
            <a:extLst>
              <a:ext uri="{FF2B5EF4-FFF2-40B4-BE49-F238E27FC236}">
                <a16:creationId xmlns:a16="http://schemas.microsoft.com/office/drawing/2014/main" id="{AFD64A83-4D8F-751D-8099-92345DD3AF01}"/>
              </a:ext>
            </a:extLst>
          </p:cNvPr>
          <p:cNvGrpSpPr/>
          <p:nvPr userDrawn="1"/>
        </p:nvGrpSpPr>
        <p:grpSpPr>
          <a:xfrm>
            <a:off x="7450284" y="1609483"/>
            <a:ext cx="1693716" cy="485383"/>
            <a:chOff x="7450284" y="3147920"/>
            <a:chExt cx="1693716" cy="485383"/>
          </a:xfrm>
        </p:grpSpPr>
        <p:sp>
          <p:nvSpPr>
            <p:cNvPr id="22" name="Rectangle: Rounded Corners 21">
              <a:extLst>
                <a:ext uri="{FF2B5EF4-FFF2-40B4-BE49-F238E27FC236}">
                  <a16:creationId xmlns:a16="http://schemas.microsoft.com/office/drawing/2014/main" id="{F82AA441-4FC0-EAC1-9FD4-A2A491BD2DBF}"/>
                </a:ext>
              </a:extLst>
            </p:cNvPr>
            <p:cNvSpPr/>
            <p:nvPr userDrawn="1"/>
          </p:nvSpPr>
          <p:spPr>
            <a:xfrm>
              <a:off x="7464640" y="3209234"/>
              <a:ext cx="1569006" cy="424069"/>
            </a:xfrm>
            <a:prstGeom prst="roundRect">
              <a:avLst/>
            </a:prstGeom>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B47EE890-B4B4-AD09-7788-0FA950427FFA}"/>
                </a:ext>
              </a:extLst>
            </p:cNvPr>
            <p:cNvSpPr txBox="1"/>
            <p:nvPr userDrawn="1"/>
          </p:nvSpPr>
          <p:spPr>
            <a:xfrm>
              <a:off x="7502396" y="3377842"/>
              <a:ext cx="1641604" cy="246221"/>
            </a:xfrm>
            <a:prstGeom prst="rect">
              <a:avLst/>
            </a:prstGeom>
            <a:noFill/>
          </p:spPr>
          <p:txBody>
            <a:bodyPr wrap="square" rtlCol="0">
              <a:spAutoFit/>
            </a:bodyPr>
            <a:lstStyle/>
            <a:p>
              <a:r>
                <a:rPr lang="en-US" sz="1000" i="1" dirty="0">
                  <a:solidFill>
                    <a:schemeClr val="bg1"/>
                  </a:solidFill>
                  <a:latin typeface="+mj-lt"/>
                </a:rPr>
                <a:t>Meat by-product rendering</a:t>
              </a:r>
            </a:p>
          </p:txBody>
        </p:sp>
        <p:sp>
          <p:nvSpPr>
            <p:cNvPr id="23" name="TextBox 22">
              <a:extLst>
                <a:ext uri="{FF2B5EF4-FFF2-40B4-BE49-F238E27FC236}">
                  <a16:creationId xmlns:a16="http://schemas.microsoft.com/office/drawing/2014/main" id="{73267C9D-0320-6C1F-87AA-239B5EE08952}"/>
                </a:ext>
              </a:extLst>
            </p:cNvPr>
            <p:cNvSpPr txBox="1"/>
            <p:nvPr userDrawn="1"/>
          </p:nvSpPr>
          <p:spPr>
            <a:xfrm>
              <a:off x="7713245" y="3147920"/>
              <a:ext cx="1219906" cy="307777"/>
            </a:xfrm>
            <a:prstGeom prst="rect">
              <a:avLst/>
            </a:prstGeom>
            <a:noFill/>
          </p:spPr>
          <p:txBody>
            <a:bodyPr wrap="square" rtlCol="0">
              <a:spAutoFit/>
            </a:bodyPr>
            <a:lstStyle/>
            <a:p>
              <a:r>
                <a:rPr lang="en-US" dirty="0" err="1">
                  <a:solidFill>
                    <a:schemeClr val="bg1"/>
                  </a:solidFill>
                  <a:latin typeface="+mj-lt"/>
                </a:rPr>
                <a:t>Honkajoki</a:t>
              </a:r>
              <a:r>
                <a:rPr lang="en-US" dirty="0">
                  <a:solidFill>
                    <a:schemeClr val="bg1"/>
                  </a:solidFill>
                  <a:latin typeface="+mj-lt"/>
                </a:rPr>
                <a:t> Oy</a:t>
              </a:r>
            </a:p>
          </p:txBody>
        </p:sp>
        <p:cxnSp>
          <p:nvCxnSpPr>
            <p:cNvPr id="27" name="Straight Connector 26">
              <a:extLst>
                <a:ext uri="{FF2B5EF4-FFF2-40B4-BE49-F238E27FC236}">
                  <a16:creationId xmlns:a16="http://schemas.microsoft.com/office/drawing/2014/main" id="{82861D85-37CB-747B-B289-59ACBAFEACFB}"/>
                </a:ext>
              </a:extLst>
            </p:cNvPr>
            <p:cNvCxnSpPr>
              <a:cxnSpLocks/>
            </p:cNvCxnSpPr>
            <p:nvPr userDrawn="1"/>
          </p:nvCxnSpPr>
          <p:spPr>
            <a:xfrm>
              <a:off x="7450284" y="3414939"/>
              <a:ext cx="156900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0214224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3">
  <p:cSld name="CUSTOM_2_1">
    <p:spTree>
      <p:nvGrpSpPr>
        <p:cNvPr id="1" name="Shape 156"/>
        <p:cNvGrpSpPr/>
        <p:nvPr/>
      </p:nvGrpSpPr>
      <p:grpSpPr>
        <a:xfrm>
          <a:off x="0" y="0"/>
          <a:ext cx="0" cy="0"/>
          <a:chOff x="0" y="0"/>
          <a:chExt cx="0" cy="0"/>
        </a:xfrm>
      </p:grpSpPr>
      <p:sp>
        <p:nvSpPr>
          <p:cNvPr id="157" name="Google Shape;157;p23"/>
          <p:cNvSpPr/>
          <p:nvPr/>
        </p:nvSpPr>
        <p:spPr>
          <a:xfrm>
            <a:off x="-414699" y="4259050"/>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3"/>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9" name="Google Shape;159;p23"/>
          <p:cNvSpPr/>
          <p:nvPr/>
        </p:nvSpPr>
        <p:spPr>
          <a:xfrm>
            <a:off x="8095101" y="-947175"/>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Immagine 4">
            <a:extLst>
              <a:ext uri="{FF2B5EF4-FFF2-40B4-BE49-F238E27FC236}">
                <a16:creationId xmlns:a16="http://schemas.microsoft.com/office/drawing/2014/main" id="{9847DB8A-71D8-4247-A83A-DD13D51597C1}"/>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4">
  <p:cSld name="CUSTOM_28">
    <p:spTree>
      <p:nvGrpSpPr>
        <p:cNvPr id="1" name="Shape 160"/>
        <p:cNvGrpSpPr/>
        <p:nvPr/>
      </p:nvGrpSpPr>
      <p:grpSpPr>
        <a:xfrm>
          <a:off x="0" y="0"/>
          <a:ext cx="0" cy="0"/>
          <a:chOff x="0" y="0"/>
          <a:chExt cx="0" cy="0"/>
        </a:xfrm>
      </p:grpSpPr>
      <p:sp>
        <p:nvSpPr>
          <p:cNvPr id="161" name="Google Shape;161;p24"/>
          <p:cNvSpPr/>
          <p:nvPr/>
        </p:nvSpPr>
        <p:spPr>
          <a:xfrm>
            <a:off x="8206926" y="-61915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4"/>
          <p:cNvSpPr/>
          <p:nvPr/>
        </p:nvSpPr>
        <p:spPr>
          <a:xfrm>
            <a:off x="-834424" y="-619150"/>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4"/>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dirty="0"/>
          </a:p>
        </p:txBody>
      </p:sp>
      <p:pic>
        <p:nvPicPr>
          <p:cNvPr id="5" name="Immagine 4">
            <a:extLst>
              <a:ext uri="{FF2B5EF4-FFF2-40B4-BE49-F238E27FC236}">
                <a16:creationId xmlns:a16="http://schemas.microsoft.com/office/drawing/2014/main" id="{9C62EA43-F6A7-524D-82FC-6679673AD09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5">
  <p:cSld name="CUSTOM_20_1">
    <p:spTree>
      <p:nvGrpSpPr>
        <p:cNvPr id="1" name="Shape 164"/>
        <p:cNvGrpSpPr/>
        <p:nvPr/>
      </p:nvGrpSpPr>
      <p:grpSpPr>
        <a:xfrm>
          <a:off x="0" y="0"/>
          <a:ext cx="0" cy="0"/>
          <a:chOff x="0" y="0"/>
          <a:chExt cx="0" cy="0"/>
        </a:xfrm>
      </p:grpSpPr>
      <p:sp>
        <p:nvSpPr>
          <p:cNvPr id="165" name="Google Shape;165;p25"/>
          <p:cNvSpPr/>
          <p:nvPr/>
        </p:nvSpPr>
        <p:spPr>
          <a:xfrm>
            <a:off x="8206926" y="-1052175"/>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5"/>
          <p:cNvSpPr/>
          <p:nvPr/>
        </p:nvSpPr>
        <p:spPr>
          <a:xfrm>
            <a:off x="-834424" y="-1052175"/>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5"/>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5" name="Immagine 4">
            <a:extLst>
              <a:ext uri="{FF2B5EF4-FFF2-40B4-BE49-F238E27FC236}">
                <a16:creationId xmlns:a16="http://schemas.microsoft.com/office/drawing/2014/main" id="{0CF61016-DC1F-8D46-80E2-FDEC6658D2E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p:cSld name="CUSTOM_13">
    <p:spTree>
      <p:nvGrpSpPr>
        <p:cNvPr id="1" name="Shape 168"/>
        <p:cNvGrpSpPr/>
        <p:nvPr/>
      </p:nvGrpSpPr>
      <p:grpSpPr>
        <a:xfrm>
          <a:off x="0" y="0"/>
          <a:ext cx="0" cy="0"/>
          <a:chOff x="0" y="0"/>
          <a:chExt cx="0" cy="0"/>
        </a:xfrm>
      </p:grpSpPr>
      <p:sp>
        <p:nvSpPr>
          <p:cNvPr id="169" name="Google Shape;169;p26"/>
          <p:cNvSpPr txBox="1">
            <a:spLocks noGrp="1"/>
          </p:cNvSpPr>
          <p:nvPr>
            <p:ph type="title" hasCustomPrompt="1"/>
          </p:nvPr>
        </p:nvSpPr>
        <p:spPr>
          <a:xfrm>
            <a:off x="4816115" y="2134925"/>
            <a:ext cx="1848300" cy="71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5000">
                <a:solidFill>
                  <a:schemeClr val="accent2"/>
                </a:solidFill>
                <a:latin typeface="+mj-lt"/>
              </a:defRPr>
            </a:lvl1pPr>
            <a:lvl2pPr lvl="1" rtl="0">
              <a:spcBef>
                <a:spcPts val="0"/>
              </a:spcBef>
              <a:spcAft>
                <a:spcPts val="0"/>
              </a:spcAft>
              <a:buSzPts val="6900"/>
              <a:buNone/>
              <a:defRPr sz="6900"/>
            </a:lvl2pPr>
            <a:lvl3pPr lvl="2" rtl="0">
              <a:spcBef>
                <a:spcPts val="0"/>
              </a:spcBef>
              <a:spcAft>
                <a:spcPts val="0"/>
              </a:spcAft>
              <a:buSzPts val="6900"/>
              <a:buNone/>
              <a:defRPr sz="6900"/>
            </a:lvl3pPr>
            <a:lvl4pPr lvl="3" rtl="0">
              <a:spcBef>
                <a:spcPts val="0"/>
              </a:spcBef>
              <a:spcAft>
                <a:spcPts val="0"/>
              </a:spcAft>
              <a:buSzPts val="6900"/>
              <a:buNone/>
              <a:defRPr sz="6900"/>
            </a:lvl4pPr>
            <a:lvl5pPr lvl="4" rtl="0">
              <a:spcBef>
                <a:spcPts val="0"/>
              </a:spcBef>
              <a:spcAft>
                <a:spcPts val="0"/>
              </a:spcAft>
              <a:buSzPts val="6900"/>
              <a:buNone/>
              <a:defRPr sz="6900"/>
            </a:lvl5pPr>
            <a:lvl6pPr lvl="5" rtl="0">
              <a:spcBef>
                <a:spcPts val="0"/>
              </a:spcBef>
              <a:spcAft>
                <a:spcPts val="0"/>
              </a:spcAft>
              <a:buSzPts val="6900"/>
              <a:buNone/>
              <a:defRPr sz="6900"/>
            </a:lvl6pPr>
            <a:lvl7pPr lvl="6" rtl="0">
              <a:spcBef>
                <a:spcPts val="0"/>
              </a:spcBef>
              <a:spcAft>
                <a:spcPts val="0"/>
              </a:spcAft>
              <a:buSzPts val="6900"/>
              <a:buNone/>
              <a:defRPr sz="6900"/>
            </a:lvl7pPr>
            <a:lvl8pPr lvl="7" rtl="0">
              <a:spcBef>
                <a:spcPts val="0"/>
              </a:spcBef>
              <a:spcAft>
                <a:spcPts val="0"/>
              </a:spcAft>
              <a:buSzPts val="6900"/>
              <a:buNone/>
              <a:defRPr sz="6900"/>
            </a:lvl8pPr>
            <a:lvl9pPr lvl="8" rtl="0">
              <a:spcBef>
                <a:spcPts val="0"/>
              </a:spcBef>
              <a:spcAft>
                <a:spcPts val="0"/>
              </a:spcAft>
              <a:buSzPts val="6900"/>
              <a:buNone/>
              <a:defRPr sz="6900"/>
            </a:lvl9pPr>
          </a:lstStyle>
          <a:p>
            <a:r>
              <a:t>xx%</a:t>
            </a:r>
          </a:p>
        </p:txBody>
      </p:sp>
      <p:sp>
        <p:nvSpPr>
          <p:cNvPr id="170" name="Google Shape;170;p26"/>
          <p:cNvSpPr txBox="1">
            <a:spLocks noGrp="1"/>
          </p:cNvSpPr>
          <p:nvPr>
            <p:ph type="title" idx="2" hasCustomPrompt="1"/>
          </p:nvPr>
        </p:nvSpPr>
        <p:spPr>
          <a:xfrm>
            <a:off x="2525590" y="2352075"/>
            <a:ext cx="1848300" cy="71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3300">
                <a:solidFill>
                  <a:schemeClr val="accent2"/>
                </a:solidFill>
                <a:latin typeface="+mj-lt"/>
              </a:defRPr>
            </a:lvl1pPr>
            <a:lvl2pPr lvl="1" rtl="0">
              <a:spcBef>
                <a:spcPts val="0"/>
              </a:spcBef>
              <a:spcAft>
                <a:spcPts val="0"/>
              </a:spcAft>
              <a:buSzPts val="6900"/>
              <a:buNone/>
              <a:defRPr sz="6900"/>
            </a:lvl2pPr>
            <a:lvl3pPr lvl="2" rtl="0">
              <a:spcBef>
                <a:spcPts val="0"/>
              </a:spcBef>
              <a:spcAft>
                <a:spcPts val="0"/>
              </a:spcAft>
              <a:buSzPts val="6900"/>
              <a:buNone/>
              <a:defRPr sz="6900"/>
            </a:lvl3pPr>
            <a:lvl4pPr lvl="3" rtl="0">
              <a:spcBef>
                <a:spcPts val="0"/>
              </a:spcBef>
              <a:spcAft>
                <a:spcPts val="0"/>
              </a:spcAft>
              <a:buSzPts val="6900"/>
              <a:buNone/>
              <a:defRPr sz="6900"/>
            </a:lvl4pPr>
            <a:lvl5pPr lvl="4" rtl="0">
              <a:spcBef>
                <a:spcPts val="0"/>
              </a:spcBef>
              <a:spcAft>
                <a:spcPts val="0"/>
              </a:spcAft>
              <a:buSzPts val="6900"/>
              <a:buNone/>
              <a:defRPr sz="6900"/>
            </a:lvl5pPr>
            <a:lvl6pPr lvl="5" rtl="0">
              <a:spcBef>
                <a:spcPts val="0"/>
              </a:spcBef>
              <a:spcAft>
                <a:spcPts val="0"/>
              </a:spcAft>
              <a:buSzPts val="6900"/>
              <a:buNone/>
              <a:defRPr sz="6900"/>
            </a:lvl6pPr>
            <a:lvl7pPr lvl="6" rtl="0">
              <a:spcBef>
                <a:spcPts val="0"/>
              </a:spcBef>
              <a:spcAft>
                <a:spcPts val="0"/>
              </a:spcAft>
              <a:buSzPts val="6900"/>
              <a:buNone/>
              <a:defRPr sz="6900"/>
            </a:lvl7pPr>
            <a:lvl8pPr lvl="7" rtl="0">
              <a:spcBef>
                <a:spcPts val="0"/>
              </a:spcBef>
              <a:spcAft>
                <a:spcPts val="0"/>
              </a:spcAft>
              <a:buSzPts val="6900"/>
              <a:buNone/>
              <a:defRPr sz="6900"/>
            </a:lvl8pPr>
            <a:lvl9pPr lvl="8" rtl="0">
              <a:spcBef>
                <a:spcPts val="0"/>
              </a:spcBef>
              <a:spcAft>
                <a:spcPts val="0"/>
              </a:spcAft>
              <a:buSzPts val="6900"/>
              <a:buNone/>
              <a:defRPr sz="6900"/>
            </a:lvl9pPr>
          </a:lstStyle>
          <a:p>
            <a:r>
              <a:t>xx%</a:t>
            </a:r>
          </a:p>
        </p:txBody>
      </p:sp>
      <p:sp>
        <p:nvSpPr>
          <p:cNvPr id="171" name="Google Shape;171;p26"/>
          <p:cNvSpPr txBox="1">
            <a:spLocks noGrp="1"/>
          </p:cNvSpPr>
          <p:nvPr>
            <p:ph type="subTitle" idx="1"/>
          </p:nvPr>
        </p:nvSpPr>
        <p:spPr>
          <a:xfrm>
            <a:off x="4816240" y="3607025"/>
            <a:ext cx="1848300" cy="5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72" name="Google Shape;172;p26"/>
          <p:cNvSpPr txBox="1">
            <a:spLocks noGrp="1"/>
          </p:cNvSpPr>
          <p:nvPr>
            <p:ph type="subTitle" idx="3"/>
          </p:nvPr>
        </p:nvSpPr>
        <p:spPr>
          <a:xfrm>
            <a:off x="2525590" y="3607025"/>
            <a:ext cx="1848300" cy="5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73" name="Google Shape;173;p26"/>
          <p:cNvSpPr/>
          <p:nvPr/>
        </p:nvSpPr>
        <p:spPr>
          <a:xfrm>
            <a:off x="7233279" y="4384575"/>
            <a:ext cx="3379800" cy="3379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6"/>
          <p:cNvSpPr/>
          <p:nvPr/>
        </p:nvSpPr>
        <p:spPr>
          <a:xfrm>
            <a:off x="6185050" y="4474175"/>
            <a:ext cx="2071800" cy="20718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6"/>
          <p:cNvSpPr/>
          <p:nvPr/>
        </p:nvSpPr>
        <p:spPr>
          <a:xfrm>
            <a:off x="-1730196" y="-2190650"/>
            <a:ext cx="3379800" cy="3379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6"/>
          <p:cNvSpPr/>
          <p:nvPr/>
        </p:nvSpPr>
        <p:spPr>
          <a:xfrm>
            <a:off x="-1043625" y="329125"/>
            <a:ext cx="2071800" cy="20718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6"/>
          <p:cNvSpPr txBox="1">
            <a:spLocks noGrp="1"/>
          </p:cNvSpPr>
          <p:nvPr>
            <p:ph type="title" idx="4"/>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12" name="Immagine 11">
            <a:extLst>
              <a:ext uri="{FF2B5EF4-FFF2-40B4-BE49-F238E27FC236}">
                <a16:creationId xmlns:a16="http://schemas.microsoft.com/office/drawing/2014/main" id="{ACD87C40-D797-084A-B598-E0C01FC7B5F4}"/>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7">
  <p:cSld name="ONE_COLUMN_TEXT_1">
    <p:spTree>
      <p:nvGrpSpPr>
        <p:cNvPr id="1" name="Shape 178"/>
        <p:cNvGrpSpPr/>
        <p:nvPr/>
      </p:nvGrpSpPr>
      <p:grpSpPr>
        <a:xfrm>
          <a:off x="0" y="0"/>
          <a:ext cx="0" cy="0"/>
          <a:chOff x="0" y="0"/>
          <a:chExt cx="0" cy="0"/>
        </a:xfrm>
      </p:grpSpPr>
      <p:sp>
        <p:nvSpPr>
          <p:cNvPr id="179" name="Google Shape;179;p27"/>
          <p:cNvSpPr txBox="1">
            <a:spLocks noGrp="1"/>
          </p:cNvSpPr>
          <p:nvPr>
            <p:ph type="subTitle" idx="1"/>
          </p:nvPr>
        </p:nvSpPr>
        <p:spPr>
          <a:xfrm>
            <a:off x="4859400" y="2286375"/>
            <a:ext cx="2931300" cy="189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mn-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dirty="0"/>
          </a:p>
        </p:txBody>
      </p:sp>
      <p:sp>
        <p:nvSpPr>
          <p:cNvPr id="180" name="Google Shape;180;p27"/>
          <p:cNvSpPr/>
          <p:nvPr/>
        </p:nvSpPr>
        <p:spPr>
          <a:xfrm>
            <a:off x="7765525" y="3847200"/>
            <a:ext cx="2071800" cy="2071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7"/>
          <p:cNvSpPr txBox="1">
            <a:spLocks noGrp="1"/>
          </p:cNvSpPr>
          <p:nvPr>
            <p:ph type="title"/>
          </p:nvPr>
        </p:nvSpPr>
        <p:spPr>
          <a:xfrm>
            <a:off x="1165200" y="447100"/>
            <a:ext cx="6813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solidFill>
                  <a:srgbClr val="FFFFFF"/>
                </a:solidFill>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2" name="Google Shape;182;p27"/>
          <p:cNvSpPr/>
          <p:nvPr/>
        </p:nvSpPr>
        <p:spPr>
          <a:xfrm>
            <a:off x="1378471" y="-4426719"/>
            <a:ext cx="6387000" cy="63870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 name="Immagine 5">
            <a:extLst>
              <a:ext uri="{FF2B5EF4-FFF2-40B4-BE49-F238E27FC236}">
                <a16:creationId xmlns:a16="http://schemas.microsoft.com/office/drawing/2014/main" id="{321F6B35-6CF2-4449-8C23-A0DC4AB0C5C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5">
  <p:cSld name="SECTION_TITLE_AND_DESCRIPTION_3">
    <p:spTree>
      <p:nvGrpSpPr>
        <p:cNvPr id="1" name="Shape 183"/>
        <p:cNvGrpSpPr/>
        <p:nvPr/>
      </p:nvGrpSpPr>
      <p:grpSpPr>
        <a:xfrm>
          <a:off x="0" y="0"/>
          <a:ext cx="0" cy="0"/>
          <a:chOff x="0" y="0"/>
          <a:chExt cx="0" cy="0"/>
        </a:xfrm>
      </p:grpSpPr>
      <p:sp>
        <p:nvSpPr>
          <p:cNvPr id="184" name="Google Shape;184;p28"/>
          <p:cNvSpPr/>
          <p:nvPr/>
        </p:nvSpPr>
        <p:spPr>
          <a:xfrm>
            <a:off x="-2524774" y="-823950"/>
            <a:ext cx="7096200" cy="7096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8"/>
          <p:cNvSpPr txBox="1">
            <a:spLocks noGrp="1"/>
          </p:cNvSpPr>
          <p:nvPr>
            <p:ph type="title"/>
          </p:nvPr>
        </p:nvSpPr>
        <p:spPr>
          <a:xfrm>
            <a:off x="605993" y="1109725"/>
            <a:ext cx="3069600" cy="173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6" name="Google Shape;186;p28"/>
          <p:cNvSpPr txBox="1">
            <a:spLocks noGrp="1"/>
          </p:cNvSpPr>
          <p:nvPr>
            <p:ph type="subTitle" idx="1"/>
          </p:nvPr>
        </p:nvSpPr>
        <p:spPr>
          <a:xfrm>
            <a:off x="605994" y="3017891"/>
            <a:ext cx="3069600" cy="81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500">
                <a:latin typeface="+mj-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87" name="Google Shape;187;p28"/>
          <p:cNvSpPr/>
          <p:nvPr/>
        </p:nvSpPr>
        <p:spPr>
          <a:xfrm>
            <a:off x="2642424" y="-1573400"/>
            <a:ext cx="3069600" cy="3069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a:off x="2038350" y="4347200"/>
            <a:ext cx="2859600" cy="28596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 name="Immagine 7">
            <a:extLst>
              <a:ext uri="{FF2B5EF4-FFF2-40B4-BE49-F238E27FC236}">
                <a16:creationId xmlns:a16="http://schemas.microsoft.com/office/drawing/2014/main" id="{C7D70CB5-EA70-DD4F-A394-4492BF60028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6">
  <p:cSld name="ONE_COLUMN_TEXT_1_1">
    <p:spTree>
      <p:nvGrpSpPr>
        <p:cNvPr id="1" name="Shape 189"/>
        <p:cNvGrpSpPr/>
        <p:nvPr/>
      </p:nvGrpSpPr>
      <p:grpSpPr>
        <a:xfrm>
          <a:off x="0" y="0"/>
          <a:ext cx="0" cy="0"/>
          <a:chOff x="0" y="0"/>
          <a:chExt cx="0" cy="0"/>
        </a:xfrm>
      </p:grpSpPr>
      <p:sp>
        <p:nvSpPr>
          <p:cNvPr id="190" name="Google Shape;190;p29"/>
          <p:cNvSpPr txBox="1">
            <a:spLocks noGrp="1"/>
          </p:cNvSpPr>
          <p:nvPr>
            <p:ph type="body" idx="1"/>
          </p:nvPr>
        </p:nvSpPr>
        <p:spPr>
          <a:xfrm>
            <a:off x="1604375" y="1540650"/>
            <a:ext cx="5935200" cy="2367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atin typeface="+mj-lt"/>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191" name="Google Shape;191;p29"/>
          <p:cNvSpPr/>
          <p:nvPr/>
        </p:nvSpPr>
        <p:spPr>
          <a:xfrm>
            <a:off x="-429400" y="-1000150"/>
            <a:ext cx="1645200" cy="16452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9"/>
          <p:cNvSpPr/>
          <p:nvPr/>
        </p:nvSpPr>
        <p:spPr>
          <a:xfrm>
            <a:off x="7355304" y="2997550"/>
            <a:ext cx="3732300" cy="3732300"/>
          </a:xfrm>
          <a:prstGeom prst="ellipse">
            <a:avLst/>
          </a:prstGeom>
          <a:solidFill>
            <a:schemeClr val="dk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9"/>
          <p:cNvSpPr/>
          <p:nvPr/>
        </p:nvSpPr>
        <p:spPr>
          <a:xfrm>
            <a:off x="-1130426" y="3727500"/>
            <a:ext cx="2734800" cy="2734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9"/>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7" name="Immagine 6">
            <a:extLst>
              <a:ext uri="{FF2B5EF4-FFF2-40B4-BE49-F238E27FC236}">
                <a16:creationId xmlns:a16="http://schemas.microsoft.com/office/drawing/2014/main" id="{F5520E5E-476D-EE42-BC29-4C851417E20E}"/>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2">
  <p:cSld name="CUSTOM_11">
    <p:spTree>
      <p:nvGrpSpPr>
        <p:cNvPr id="1" name="Shape 195"/>
        <p:cNvGrpSpPr/>
        <p:nvPr/>
      </p:nvGrpSpPr>
      <p:grpSpPr>
        <a:xfrm>
          <a:off x="0" y="0"/>
          <a:ext cx="0" cy="0"/>
          <a:chOff x="0" y="0"/>
          <a:chExt cx="0" cy="0"/>
        </a:xfrm>
      </p:grpSpPr>
      <p:sp>
        <p:nvSpPr>
          <p:cNvPr id="196" name="Google Shape;196;p30"/>
          <p:cNvSpPr/>
          <p:nvPr/>
        </p:nvSpPr>
        <p:spPr>
          <a:xfrm flipH="1">
            <a:off x="3940185" y="-1385800"/>
            <a:ext cx="8122200" cy="8122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0"/>
          <p:cNvSpPr txBox="1">
            <a:spLocks noGrp="1"/>
          </p:cNvSpPr>
          <p:nvPr>
            <p:ph type="title" hasCustomPrompt="1"/>
          </p:nvPr>
        </p:nvSpPr>
        <p:spPr>
          <a:xfrm>
            <a:off x="6096225" y="836874"/>
            <a:ext cx="1759500" cy="1159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6900"/>
              <a:buNone/>
              <a:defRPr sz="6600">
                <a:solidFill>
                  <a:srgbClr val="FFFFFF"/>
                </a:solidFill>
                <a:latin typeface="+mj-lt"/>
              </a:defRPr>
            </a:lvl1pPr>
            <a:lvl2pPr lvl="1" algn="r" rtl="0">
              <a:spcBef>
                <a:spcPts val="0"/>
              </a:spcBef>
              <a:spcAft>
                <a:spcPts val="0"/>
              </a:spcAft>
              <a:buSzPts val="6900"/>
              <a:buNone/>
              <a:defRPr sz="6900"/>
            </a:lvl2pPr>
            <a:lvl3pPr lvl="2" algn="r" rtl="0">
              <a:spcBef>
                <a:spcPts val="0"/>
              </a:spcBef>
              <a:spcAft>
                <a:spcPts val="0"/>
              </a:spcAft>
              <a:buSzPts val="6900"/>
              <a:buNone/>
              <a:defRPr sz="6900"/>
            </a:lvl3pPr>
            <a:lvl4pPr lvl="3" algn="r" rtl="0">
              <a:spcBef>
                <a:spcPts val="0"/>
              </a:spcBef>
              <a:spcAft>
                <a:spcPts val="0"/>
              </a:spcAft>
              <a:buSzPts val="6900"/>
              <a:buNone/>
              <a:defRPr sz="6900"/>
            </a:lvl4pPr>
            <a:lvl5pPr lvl="4" algn="r" rtl="0">
              <a:spcBef>
                <a:spcPts val="0"/>
              </a:spcBef>
              <a:spcAft>
                <a:spcPts val="0"/>
              </a:spcAft>
              <a:buSzPts val="6900"/>
              <a:buNone/>
              <a:defRPr sz="6900"/>
            </a:lvl5pPr>
            <a:lvl6pPr lvl="5" algn="r" rtl="0">
              <a:spcBef>
                <a:spcPts val="0"/>
              </a:spcBef>
              <a:spcAft>
                <a:spcPts val="0"/>
              </a:spcAft>
              <a:buSzPts val="6900"/>
              <a:buNone/>
              <a:defRPr sz="6900"/>
            </a:lvl6pPr>
            <a:lvl7pPr lvl="6" algn="r" rtl="0">
              <a:spcBef>
                <a:spcPts val="0"/>
              </a:spcBef>
              <a:spcAft>
                <a:spcPts val="0"/>
              </a:spcAft>
              <a:buSzPts val="6900"/>
              <a:buNone/>
              <a:defRPr sz="6900"/>
            </a:lvl7pPr>
            <a:lvl8pPr lvl="7" algn="r" rtl="0">
              <a:spcBef>
                <a:spcPts val="0"/>
              </a:spcBef>
              <a:spcAft>
                <a:spcPts val="0"/>
              </a:spcAft>
              <a:buSzPts val="6900"/>
              <a:buNone/>
              <a:defRPr sz="6900"/>
            </a:lvl8pPr>
            <a:lvl9pPr lvl="8" algn="r" rtl="0">
              <a:spcBef>
                <a:spcPts val="0"/>
              </a:spcBef>
              <a:spcAft>
                <a:spcPts val="0"/>
              </a:spcAft>
              <a:buSzPts val="6900"/>
              <a:buNone/>
              <a:defRPr sz="6900"/>
            </a:lvl9pPr>
          </a:lstStyle>
          <a:p>
            <a:r>
              <a:t>xx%</a:t>
            </a:r>
          </a:p>
        </p:txBody>
      </p:sp>
      <p:sp>
        <p:nvSpPr>
          <p:cNvPr id="198" name="Google Shape;198;p30"/>
          <p:cNvSpPr txBox="1">
            <a:spLocks noGrp="1"/>
          </p:cNvSpPr>
          <p:nvPr>
            <p:ph type="title" idx="2"/>
          </p:nvPr>
        </p:nvSpPr>
        <p:spPr>
          <a:xfrm>
            <a:off x="4050125" y="1959225"/>
            <a:ext cx="3805500" cy="16353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FFFFFF"/>
              </a:buClr>
              <a:buSzPts val="2800"/>
              <a:buNone/>
              <a:defRPr sz="4600">
                <a:solidFill>
                  <a:schemeClr val="accent2"/>
                </a:solidFill>
                <a:latin typeface="+mj-lt"/>
              </a:defRPr>
            </a:lvl1pPr>
            <a:lvl2pPr lvl="1" algn="r" rtl="0">
              <a:spcBef>
                <a:spcPts val="0"/>
              </a:spcBef>
              <a:spcAft>
                <a:spcPts val="0"/>
              </a:spcAft>
              <a:buClr>
                <a:srgbClr val="FFFFFF"/>
              </a:buClr>
              <a:buSzPts val="2800"/>
              <a:buNone/>
              <a:defRPr>
                <a:solidFill>
                  <a:srgbClr val="FFFFFF"/>
                </a:solidFill>
              </a:defRPr>
            </a:lvl2pPr>
            <a:lvl3pPr lvl="2" algn="r" rtl="0">
              <a:spcBef>
                <a:spcPts val="0"/>
              </a:spcBef>
              <a:spcAft>
                <a:spcPts val="0"/>
              </a:spcAft>
              <a:buClr>
                <a:srgbClr val="FFFFFF"/>
              </a:buClr>
              <a:buSzPts val="2800"/>
              <a:buNone/>
              <a:defRPr>
                <a:solidFill>
                  <a:srgbClr val="FFFFFF"/>
                </a:solidFill>
              </a:defRPr>
            </a:lvl3pPr>
            <a:lvl4pPr lvl="3" algn="r" rtl="0">
              <a:spcBef>
                <a:spcPts val="0"/>
              </a:spcBef>
              <a:spcAft>
                <a:spcPts val="0"/>
              </a:spcAft>
              <a:buClr>
                <a:srgbClr val="FFFFFF"/>
              </a:buClr>
              <a:buSzPts val="2800"/>
              <a:buNone/>
              <a:defRPr>
                <a:solidFill>
                  <a:srgbClr val="FFFFFF"/>
                </a:solidFill>
              </a:defRPr>
            </a:lvl4pPr>
            <a:lvl5pPr lvl="4" algn="r" rtl="0">
              <a:spcBef>
                <a:spcPts val="0"/>
              </a:spcBef>
              <a:spcAft>
                <a:spcPts val="0"/>
              </a:spcAft>
              <a:buClr>
                <a:srgbClr val="FFFFFF"/>
              </a:buClr>
              <a:buSzPts val="2800"/>
              <a:buNone/>
              <a:defRPr>
                <a:solidFill>
                  <a:srgbClr val="FFFFFF"/>
                </a:solidFill>
              </a:defRPr>
            </a:lvl5pPr>
            <a:lvl6pPr lvl="5" algn="r" rtl="0">
              <a:spcBef>
                <a:spcPts val="0"/>
              </a:spcBef>
              <a:spcAft>
                <a:spcPts val="0"/>
              </a:spcAft>
              <a:buClr>
                <a:srgbClr val="FFFFFF"/>
              </a:buClr>
              <a:buSzPts val="2800"/>
              <a:buNone/>
              <a:defRPr>
                <a:solidFill>
                  <a:srgbClr val="FFFFFF"/>
                </a:solidFill>
              </a:defRPr>
            </a:lvl6pPr>
            <a:lvl7pPr lvl="6" algn="r" rtl="0">
              <a:spcBef>
                <a:spcPts val="0"/>
              </a:spcBef>
              <a:spcAft>
                <a:spcPts val="0"/>
              </a:spcAft>
              <a:buClr>
                <a:srgbClr val="FFFFFF"/>
              </a:buClr>
              <a:buSzPts val="2800"/>
              <a:buNone/>
              <a:defRPr>
                <a:solidFill>
                  <a:srgbClr val="FFFFFF"/>
                </a:solidFill>
              </a:defRPr>
            </a:lvl7pPr>
            <a:lvl8pPr lvl="7" algn="r" rtl="0">
              <a:spcBef>
                <a:spcPts val="0"/>
              </a:spcBef>
              <a:spcAft>
                <a:spcPts val="0"/>
              </a:spcAft>
              <a:buClr>
                <a:srgbClr val="FFFFFF"/>
              </a:buClr>
              <a:buSzPts val="2800"/>
              <a:buNone/>
              <a:defRPr>
                <a:solidFill>
                  <a:srgbClr val="FFFFFF"/>
                </a:solidFill>
              </a:defRPr>
            </a:lvl8pPr>
            <a:lvl9pPr lvl="8" algn="r" rtl="0">
              <a:spcBef>
                <a:spcPts val="0"/>
              </a:spcBef>
              <a:spcAft>
                <a:spcPts val="0"/>
              </a:spcAft>
              <a:buClr>
                <a:srgbClr val="FFFFFF"/>
              </a:buClr>
              <a:buSzPts val="2800"/>
              <a:buNone/>
              <a:defRPr>
                <a:solidFill>
                  <a:srgbClr val="FFFFFF"/>
                </a:solidFill>
              </a:defRPr>
            </a:lvl9pPr>
          </a:lstStyle>
          <a:p>
            <a:endParaRPr/>
          </a:p>
        </p:txBody>
      </p:sp>
      <p:sp>
        <p:nvSpPr>
          <p:cNvPr id="199" name="Google Shape;199;p30"/>
          <p:cNvSpPr txBox="1">
            <a:spLocks noGrp="1"/>
          </p:cNvSpPr>
          <p:nvPr>
            <p:ph type="subTitle" idx="1"/>
          </p:nvPr>
        </p:nvSpPr>
        <p:spPr>
          <a:xfrm>
            <a:off x="5093225" y="3567975"/>
            <a:ext cx="2762400" cy="714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FFFFFF"/>
              </a:buClr>
              <a:buSzPts val="1400"/>
              <a:buNone/>
              <a:defRPr>
                <a:solidFill>
                  <a:srgbClr val="FFFFFF"/>
                </a:solidFill>
                <a:latin typeface="+mj-lt"/>
              </a:defRPr>
            </a:lvl1pPr>
            <a:lvl2pPr lvl="1" algn="r" rtl="0">
              <a:spcBef>
                <a:spcPts val="0"/>
              </a:spcBef>
              <a:spcAft>
                <a:spcPts val="0"/>
              </a:spcAft>
              <a:buClr>
                <a:srgbClr val="FFFFFF"/>
              </a:buClr>
              <a:buSzPts val="1400"/>
              <a:buNone/>
              <a:defRPr>
                <a:solidFill>
                  <a:srgbClr val="FFFFFF"/>
                </a:solidFill>
              </a:defRPr>
            </a:lvl2pPr>
            <a:lvl3pPr lvl="2" algn="r" rtl="0">
              <a:spcBef>
                <a:spcPts val="1600"/>
              </a:spcBef>
              <a:spcAft>
                <a:spcPts val="0"/>
              </a:spcAft>
              <a:buClr>
                <a:srgbClr val="FFFFFF"/>
              </a:buClr>
              <a:buSzPts val="1400"/>
              <a:buNone/>
              <a:defRPr>
                <a:solidFill>
                  <a:srgbClr val="FFFFFF"/>
                </a:solidFill>
              </a:defRPr>
            </a:lvl3pPr>
            <a:lvl4pPr lvl="3" algn="r" rtl="0">
              <a:spcBef>
                <a:spcPts val="1600"/>
              </a:spcBef>
              <a:spcAft>
                <a:spcPts val="0"/>
              </a:spcAft>
              <a:buClr>
                <a:srgbClr val="FFFFFF"/>
              </a:buClr>
              <a:buSzPts val="1400"/>
              <a:buNone/>
              <a:defRPr>
                <a:solidFill>
                  <a:srgbClr val="FFFFFF"/>
                </a:solidFill>
              </a:defRPr>
            </a:lvl4pPr>
            <a:lvl5pPr lvl="4" algn="r" rtl="0">
              <a:spcBef>
                <a:spcPts val="1600"/>
              </a:spcBef>
              <a:spcAft>
                <a:spcPts val="0"/>
              </a:spcAft>
              <a:buClr>
                <a:srgbClr val="FFFFFF"/>
              </a:buClr>
              <a:buSzPts val="1400"/>
              <a:buNone/>
              <a:defRPr>
                <a:solidFill>
                  <a:srgbClr val="FFFFFF"/>
                </a:solidFill>
              </a:defRPr>
            </a:lvl5pPr>
            <a:lvl6pPr lvl="5" algn="r" rtl="0">
              <a:spcBef>
                <a:spcPts val="1600"/>
              </a:spcBef>
              <a:spcAft>
                <a:spcPts val="0"/>
              </a:spcAft>
              <a:buClr>
                <a:srgbClr val="FFFFFF"/>
              </a:buClr>
              <a:buSzPts val="1400"/>
              <a:buNone/>
              <a:defRPr>
                <a:solidFill>
                  <a:srgbClr val="FFFFFF"/>
                </a:solidFill>
              </a:defRPr>
            </a:lvl6pPr>
            <a:lvl7pPr lvl="6" algn="r" rtl="0">
              <a:spcBef>
                <a:spcPts val="1600"/>
              </a:spcBef>
              <a:spcAft>
                <a:spcPts val="0"/>
              </a:spcAft>
              <a:buClr>
                <a:srgbClr val="FFFFFF"/>
              </a:buClr>
              <a:buSzPts val="1400"/>
              <a:buNone/>
              <a:defRPr>
                <a:solidFill>
                  <a:srgbClr val="FFFFFF"/>
                </a:solidFill>
              </a:defRPr>
            </a:lvl7pPr>
            <a:lvl8pPr lvl="7" algn="r" rtl="0">
              <a:spcBef>
                <a:spcPts val="1600"/>
              </a:spcBef>
              <a:spcAft>
                <a:spcPts val="0"/>
              </a:spcAft>
              <a:buClr>
                <a:srgbClr val="FFFFFF"/>
              </a:buClr>
              <a:buSzPts val="1400"/>
              <a:buNone/>
              <a:defRPr>
                <a:solidFill>
                  <a:srgbClr val="FFFFFF"/>
                </a:solidFill>
              </a:defRPr>
            </a:lvl8pPr>
            <a:lvl9pPr lvl="8" algn="r" rtl="0">
              <a:spcBef>
                <a:spcPts val="1600"/>
              </a:spcBef>
              <a:spcAft>
                <a:spcPts val="1600"/>
              </a:spcAft>
              <a:buClr>
                <a:srgbClr val="FFFFFF"/>
              </a:buClr>
              <a:buSzPts val="1400"/>
              <a:buNone/>
              <a:defRPr>
                <a:solidFill>
                  <a:srgbClr val="FFFFFF"/>
                </a:solidFill>
              </a:defRPr>
            </a:lvl9pPr>
          </a:lstStyle>
          <a:p>
            <a:endParaRPr/>
          </a:p>
        </p:txBody>
      </p:sp>
      <p:sp>
        <p:nvSpPr>
          <p:cNvPr id="200" name="Google Shape;200;p30"/>
          <p:cNvSpPr/>
          <p:nvPr/>
        </p:nvSpPr>
        <p:spPr>
          <a:xfrm flipH="1">
            <a:off x="2609506" y="-2402950"/>
            <a:ext cx="3379800" cy="3379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0"/>
          <p:cNvSpPr/>
          <p:nvPr/>
        </p:nvSpPr>
        <p:spPr>
          <a:xfrm flipH="1">
            <a:off x="-1184741" y="4117100"/>
            <a:ext cx="2248500" cy="22485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 name="Immagine 7">
            <a:extLst>
              <a:ext uri="{FF2B5EF4-FFF2-40B4-BE49-F238E27FC236}">
                <a16:creationId xmlns:a16="http://schemas.microsoft.com/office/drawing/2014/main" id="{F0782456-01B0-A54C-A93A-B4F391749D8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7">
  <p:cSld name="CUSTOM_10_2_1">
    <p:spTree>
      <p:nvGrpSpPr>
        <p:cNvPr id="1" name="Shape 202"/>
        <p:cNvGrpSpPr/>
        <p:nvPr/>
      </p:nvGrpSpPr>
      <p:grpSpPr>
        <a:xfrm>
          <a:off x="0" y="0"/>
          <a:ext cx="0" cy="0"/>
          <a:chOff x="0" y="0"/>
          <a:chExt cx="0" cy="0"/>
        </a:xfrm>
      </p:grpSpPr>
      <p:sp>
        <p:nvSpPr>
          <p:cNvPr id="203" name="Google Shape;203;p31"/>
          <p:cNvSpPr/>
          <p:nvPr/>
        </p:nvSpPr>
        <p:spPr>
          <a:xfrm>
            <a:off x="-414699" y="425905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1"/>
          <p:cNvSpPr/>
          <p:nvPr/>
        </p:nvSpPr>
        <p:spPr>
          <a:xfrm>
            <a:off x="8008526" y="-619150"/>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1"/>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5" name="Immagine 4">
            <a:extLst>
              <a:ext uri="{FF2B5EF4-FFF2-40B4-BE49-F238E27FC236}">
                <a16:creationId xmlns:a16="http://schemas.microsoft.com/office/drawing/2014/main" id="{11F83774-06CB-F34C-AF99-DDE60C921CC3}"/>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hree columns 4">
  <p:cSld name="CUSTOM_14">
    <p:spTree>
      <p:nvGrpSpPr>
        <p:cNvPr id="1" name="Shape 206"/>
        <p:cNvGrpSpPr/>
        <p:nvPr/>
      </p:nvGrpSpPr>
      <p:grpSpPr>
        <a:xfrm>
          <a:off x="0" y="0"/>
          <a:ext cx="0" cy="0"/>
          <a:chOff x="0" y="0"/>
          <a:chExt cx="0" cy="0"/>
        </a:xfrm>
      </p:grpSpPr>
      <p:sp>
        <p:nvSpPr>
          <p:cNvPr id="207" name="Google Shape;207;p32"/>
          <p:cNvSpPr txBox="1">
            <a:spLocks noGrp="1"/>
          </p:cNvSpPr>
          <p:nvPr>
            <p:ph type="subTitle" idx="1"/>
          </p:nvPr>
        </p:nvSpPr>
        <p:spPr>
          <a:xfrm>
            <a:off x="1548275" y="2818525"/>
            <a:ext cx="1568100" cy="44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00" b="1">
                <a:latin typeface="+mj-lt"/>
                <a:ea typeface="Poppins"/>
                <a:cs typeface="Poppins"/>
                <a:sym typeface="Poppins"/>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208" name="Google Shape;208;p32"/>
          <p:cNvSpPr txBox="1">
            <a:spLocks noGrp="1"/>
          </p:cNvSpPr>
          <p:nvPr>
            <p:ph type="subTitle" idx="2"/>
          </p:nvPr>
        </p:nvSpPr>
        <p:spPr>
          <a:xfrm>
            <a:off x="3765000" y="2818525"/>
            <a:ext cx="1568100" cy="44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00" b="1">
                <a:solidFill>
                  <a:schemeClr val="dk1"/>
                </a:solidFill>
                <a:latin typeface="+mj-lt"/>
                <a:ea typeface="Poppins"/>
                <a:cs typeface="Poppins"/>
                <a:sym typeface="Poppins"/>
              </a:defRPr>
            </a:lvl1pPr>
            <a:lvl2pPr lvl="1" algn="ctr" rtl="0">
              <a:spcBef>
                <a:spcPts val="12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209" name="Google Shape;209;p32"/>
          <p:cNvSpPr txBox="1">
            <a:spLocks noGrp="1"/>
          </p:cNvSpPr>
          <p:nvPr>
            <p:ph type="subTitle" idx="3"/>
          </p:nvPr>
        </p:nvSpPr>
        <p:spPr>
          <a:xfrm>
            <a:off x="6084625" y="2818525"/>
            <a:ext cx="1408200" cy="44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00" b="1">
                <a:latin typeface="+mj-lt"/>
                <a:ea typeface="Poppins"/>
                <a:cs typeface="Poppins"/>
                <a:sym typeface="Poppins"/>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210" name="Google Shape;210;p32"/>
          <p:cNvSpPr txBox="1">
            <a:spLocks noGrp="1"/>
          </p:cNvSpPr>
          <p:nvPr>
            <p:ph type="subTitle" idx="4"/>
          </p:nvPr>
        </p:nvSpPr>
        <p:spPr>
          <a:xfrm>
            <a:off x="1343825" y="3310114"/>
            <a:ext cx="1977000" cy="9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mj-lt"/>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1" name="Google Shape;211;p32"/>
          <p:cNvSpPr txBox="1">
            <a:spLocks noGrp="1"/>
          </p:cNvSpPr>
          <p:nvPr>
            <p:ph type="subTitle" idx="5"/>
          </p:nvPr>
        </p:nvSpPr>
        <p:spPr>
          <a:xfrm>
            <a:off x="3568500" y="3310114"/>
            <a:ext cx="1961100" cy="9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2" name="Google Shape;212;p32"/>
          <p:cNvSpPr txBox="1">
            <a:spLocks noGrp="1"/>
          </p:cNvSpPr>
          <p:nvPr>
            <p:ph type="subTitle" idx="6"/>
          </p:nvPr>
        </p:nvSpPr>
        <p:spPr>
          <a:xfrm>
            <a:off x="5777275" y="3310114"/>
            <a:ext cx="2022900" cy="9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mj-lt"/>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3" name="Google Shape;213;p32"/>
          <p:cNvSpPr/>
          <p:nvPr/>
        </p:nvSpPr>
        <p:spPr>
          <a:xfrm flipH="1">
            <a:off x="-414699" y="-61915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2"/>
          <p:cNvSpPr/>
          <p:nvPr/>
        </p:nvSpPr>
        <p:spPr>
          <a:xfrm flipH="1">
            <a:off x="8008526" y="4259050"/>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2"/>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11" name="Immagine 10">
            <a:extLst>
              <a:ext uri="{FF2B5EF4-FFF2-40B4-BE49-F238E27FC236}">
                <a16:creationId xmlns:a16="http://schemas.microsoft.com/office/drawing/2014/main" id="{9825B2B9-92FB-A54B-8B17-8957413A3990}"/>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p:nvPr/>
        </p:nvSpPr>
        <p:spPr>
          <a:xfrm>
            <a:off x="4864700" y="-1385800"/>
            <a:ext cx="8122200" cy="8122200"/>
          </a:xfrm>
          <a:prstGeom prst="ellipse">
            <a:avLst/>
          </a:pr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txBox="1">
            <a:spLocks noGrp="1"/>
          </p:cNvSpPr>
          <p:nvPr>
            <p:ph type="title" hasCustomPrompt="1"/>
          </p:nvPr>
        </p:nvSpPr>
        <p:spPr>
          <a:xfrm>
            <a:off x="606002" y="651273"/>
            <a:ext cx="1580100" cy="1192800"/>
          </a:xfrm>
          <a:prstGeom prst="rect">
            <a:avLst/>
          </a:prstGeom>
        </p:spPr>
        <p:txBody>
          <a:bodyPr spcFirstLastPara="1" wrap="square" lIns="91425" tIns="91425" rIns="91425" bIns="91425" anchor="ctr" anchorCtr="0">
            <a:noAutofit/>
          </a:bodyPr>
          <a:lstStyle>
            <a:lvl1pPr lvl="0" rtl="0">
              <a:spcBef>
                <a:spcPts val="0"/>
              </a:spcBef>
              <a:spcAft>
                <a:spcPts val="0"/>
              </a:spcAft>
              <a:buSzPts val="6900"/>
              <a:buNone/>
              <a:defRPr sz="6600">
                <a:solidFill>
                  <a:schemeClr val="dk2"/>
                </a:solidFill>
                <a:latin typeface="+mj-lt"/>
              </a:defRPr>
            </a:lvl1pPr>
            <a:lvl2pPr lvl="1" rtl="0">
              <a:spcBef>
                <a:spcPts val="0"/>
              </a:spcBef>
              <a:spcAft>
                <a:spcPts val="0"/>
              </a:spcAft>
              <a:buSzPts val="6900"/>
              <a:buNone/>
              <a:defRPr sz="6900"/>
            </a:lvl2pPr>
            <a:lvl3pPr lvl="2" rtl="0">
              <a:spcBef>
                <a:spcPts val="0"/>
              </a:spcBef>
              <a:spcAft>
                <a:spcPts val="0"/>
              </a:spcAft>
              <a:buSzPts val="6900"/>
              <a:buNone/>
              <a:defRPr sz="6900"/>
            </a:lvl3pPr>
            <a:lvl4pPr lvl="3" rtl="0">
              <a:spcBef>
                <a:spcPts val="0"/>
              </a:spcBef>
              <a:spcAft>
                <a:spcPts val="0"/>
              </a:spcAft>
              <a:buSzPts val="6900"/>
              <a:buNone/>
              <a:defRPr sz="6900"/>
            </a:lvl4pPr>
            <a:lvl5pPr lvl="4" rtl="0">
              <a:spcBef>
                <a:spcPts val="0"/>
              </a:spcBef>
              <a:spcAft>
                <a:spcPts val="0"/>
              </a:spcAft>
              <a:buSzPts val="6900"/>
              <a:buNone/>
              <a:defRPr sz="6900"/>
            </a:lvl5pPr>
            <a:lvl6pPr lvl="5" rtl="0">
              <a:spcBef>
                <a:spcPts val="0"/>
              </a:spcBef>
              <a:spcAft>
                <a:spcPts val="0"/>
              </a:spcAft>
              <a:buSzPts val="6900"/>
              <a:buNone/>
              <a:defRPr sz="6900"/>
            </a:lvl6pPr>
            <a:lvl7pPr lvl="6" rtl="0">
              <a:spcBef>
                <a:spcPts val="0"/>
              </a:spcBef>
              <a:spcAft>
                <a:spcPts val="0"/>
              </a:spcAft>
              <a:buSzPts val="6900"/>
              <a:buNone/>
              <a:defRPr sz="6900"/>
            </a:lvl7pPr>
            <a:lvl8pPr lvl="7" rtl="0">
              <a:spcBef>
                <a:spcPts val="0"/>
              </a:spcBef>
              <a:spcAft>
                <a:spcPts val="0"/>
              </a:spcAft>
              <a:buSzPts val="6900"/>
              <a:buNone/>
              <a:defRPr sz="6900"/>
            </a:lvl8pPr>
            <a:lvl9pPr lvl="8" rtl="0">
              <a:spcBef>
                <a:spcPts val="0"/>
              </a:spcBef>
              <a:spcAft>
                <a:spcPts val="0"/>
              </a:spcAft>
              <a:buSzPts val="6900"/>
              <a:buNone/>
              <a:defRPr sz="6900"/>
            </a:lvl9pPr>
          </a:lstStyle>
          <a:p>
            <a:r>
              <a:t>xx%</a:t>
            </a:r>
          </a:p>
        </p:txBody>
      </p:sp>
      <p:sp>
        <p:nvSpPr>
          <p:cNvPr id="16" name="Google Shape;16;p3"/>
          <p:cNvSpPr txBox="1">
            <a:spLocks noGrp="1"/>
          </p:cNvSpPr>
          <p:nvPr>
            <p:ph type="title" idx="2"/>
          </p:nvPr>
        </p:nvSpPr>
        <p:spPr>
          <a:xfrm>
            <a:off x="605993" y="1883025"/>
            <a:ext cx="3805500" cy="85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4600">
                <a:solidFill>
                  <a:schemeClr val="dk1"/>
                </a:solidFill>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dirty="0"/>
          </a:p>
        </p:txBody>
      </p:sp>
      <p:sp>
        <p:nvSpPr>
          <p:cNvPr id="17" name="Google Shape;17;p3"/>
          <p:cNvSpPr txBox="1">
            <a:spLocks noGrp="1"/>
          </p:cNvSpPr>
          <p:nvPr>
            <p:ph type="subTitle" idx="1"/>
          </p:nvPr>
        </p:nvSpPr>
        <p:spPr>
          <a:xfrm>
            <a:off x="605993" y="2803675"/>
            <a:ext cx="2762400" cy="714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a:latin typeface="+mn-lt"/>
              </a:defRPr>
            </a:lvl1pPr>
            <a:lvl2pPr lvl="1" rtl="0">
              <a:spcBef>
                <a:spcPts val="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a:endParaRPr/>
          </a:p>
        </p:txBody>
      </p:sp>
      <p:sp>
        <p:nvSpPr>
          <p:cNvPr id="18" name="Google Shape;18;p3"/>
          <p:cNvSpPr/>
          <p:nvPr/>
        </p:nvSpPr>
        <p:spPr>
          <a:xfrm>
            <a:off x="3205754" y="3770175"/>
            <a:ext cx="3379800" cy="3379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7622300" y="-1245750"/>
            <a:ext cx="2149800" cy="21498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785499" y="4117100"/>
            <a:ext cx="2248500" cy="22485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 name="Immagine 8">
            <a:extLst>
              <a:ext uri="{FF2B5EF4-FFF2-40B4-BE49-F238E27FC236}">
                <a16:creationId xmlns:a16="http://schemas.microsoft.com/office/drawing/2014/main" id="{4129F6C2-F089-2F4F-8BAA-EC5BCB6CD2C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
  <p:cSld name="CUSTOM_17">
    <p:spTree>
      <p:nvGrpSpPr>
        <p:cNvPr id="1" name="Shape 216"/>
        <p:cNvGrpSpPr/>
        <p:nvPr/>
      </p:nvGrpSpPr>
      <p:grpSpPr>
        <a:xfrm>
          <a:off x="0" y="0"/>
          <a:ext cx="0" cy="0"/>
          <a:chOff x="0" y="0"/>
          <a:chExt cx="0" cy="0"/>
        </a:xfrm>
      </p:grpSpPr>
      <p:sp>
        <p:nvSpPr>
          <p:cNvPr id="217" name="Google Shape;217;p33"/>
          <p:cNvSpPr txBox="1">
            <a:spLocks noGrp="1"/>
          </p:cNvSpPr>
          <p:nvPr>
            <p:ph type="title"/>
          </p:nvPr>
        </p:nvSpPr>
        <p:spPr>
          <a:xfrm>
            <a:off x="855250" y="1690200"/>
            <a:ext cx="2845500" cy="835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atin typeface="+mj-lt"/>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218" name="Google Shape;218;p33"/>
          <p:cNvSpPr txBox="1">
            <a:spLocks noGrp="1"/>
          </p:cNvSpPr>
          <p:nvPr>
            <p:ph type="subTitle" idx="1"/>
          </p:nvPr>
        </p:nvSpPr>
        <p:spPr>
          <a:xfrm>
            <a:off x="855250" y="2568075"/>
            <a:ext cx="3296700" cy="1122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500">
                <a:latin typeface="+mj-lt"/>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9" name="Google Shape;219;p33"/>
          <p:cNvSpPr/>
          <p:nvPr/>
        </p:nvSpPr>
        <p:spPr>
          <a:xfrm flipH="1">
            <a:off x="5089498" y="-1385800"/>
            <a:ext cx="8122200" cy="8122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Immagine 4">
            <a:extLst>
              <a:ext uri="{FF2B5EF4-FFF2-40B4-BE49-F238E27FC236}">
                <a16:creationId xmlns:a16="http://schemas.microsoft.com/office/drawing/2014/main" id="{2AEA4824-BBED-1947-8DCC-68D99953BD55}"/>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3">
  <p:cSld name="CUSTOM_17_1">
    <p:spTree>
      <p:nvGrpSpPr>
        <p:cNvPr id="1" name="Shape 220"/>
        <p:cNvGrpSpPr/>
        <p:nvPr/>
      </p:nvGrpSpPr>
      <p:grpSpPr>
        <a:xfrm>
          <a:off x="0" y="0"/>
          <a:ext cx="0" cy="0"/>
          <a:chOff x="0" y="0"/>
          <a:chExt cx="0" cy="0"/>
        </a:xfrm>
      </p:grpSpPr>
      <p:sp>
        <p:nvSpPr>
          <p:cNvPr id="221" name="Google Shape;221;p34"/>
          <p:cNvSpPr txBox="1">
            <a:spLocks noGrp="1"/>
          </p:cNvSpPr>
          <p:nvPr>
            <p:ph type="title"/>
          </p:nvPr>
        </p:nvSpPr>
        <p:spPr>
          <a:xfrm>
            <a:off x="5732225" y="2034686"/>
            <a:ext cx="2597700" cy="650700"/>
          </a:xfrm>
          <a:prstGeom prst="rect">
            <a:avLst/>
          </a:prstGeom>
        </p:spPr>
        <p:txBody>
          <a:bodyPr spcFirstLastPara="1" wrap="square" lIns="91425" tIns="91425" rIns="91425" bIns="91425" anchor="t" anchorCtr="0">
            <a:noAutofit/>
          </a:bodyPr>
          <a:lstStyle>
            <a:lvl1pPr lvl="0" algn="r" rtl="0">
              <a:lnSpc>
                <a:spcPct val="97900"/>
              </a:lnSpc>
              <a:spcBef>
                <a:spcPts val="0"/>
              </a:spcBef>
              <a:spcAft>
                <a:spcPts val="0"/>
              </a:spcAft>
              <a:buSzPts val="2800"/>
              <a:buNone/>
              <a:defRPr>
                <a:latin typeface="+mj-lt"/>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222" name="Google Shape;222;p34"/>
          <p:cNvSpPr txBox="1">
            <a:spLocks noGrp="1"/>
          </p:cNvSpPr>
          <p:nvPr>
            <p:ph type="subTitle" idx="1"/>
          </p:nvPr>
        </p:nvSpPr>
        <p:spPr>
          <a:xfrm>
            <a:off x="5133175" y="2572600"/>
            <a:ext cx="3196800" cy="1122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500">
                <a:latin typeface="+mj-lt"/>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23" name="Google Shape;223;p34"/>
          <p:cNvSpPr/>
          <p:nvPr/>
        </p:nvSpPr>
        <p:spPr>
          <a:xfrm flipH="1">
            <a:off x="-4706240" y="-1385800"/>
            <a:ext cx="8122200" cy="8122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Immagine 4">
            <a:extLst>
              <a:ext uri="{FF2B5EF4-FFF2-40B4-BE49-F238E27FC236}">
                <a16:creationId xmlns:a16="http://schemas.microsoft.com/office/drawing/2014/main" id="{E7E0E5D5-1E6D-3047-9BC7-E0E815323FD7}"/>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2">
  <p:cSld name="CUSTOM_17_2">
    <p:spTree>
      <p:nvGrpSpPr>
        <p:cNvPr id="1" name="Shape 224"/>
        <p:cNvGrpSpPr/>
        <p:nvPr/>
      </p:nvGrpSpPr>
      <p:grpSpPr>
        <a:xfrm>
          <a:off x="0" y="0"/>
          <a:ext cx="0" cy="0"/>
          <a:chOff x="0" y="0"/>
          <a:chExt cx="0" cy="0"/>
        </a:xfrm>
      </p:grpSpPr>
      <p:sp>
        <p:nvSpPr>
          <p:cNvPr id="225" name="Google Shape;225;p35"/>
          <p:cNvSpPr txBox="1">
            <a:spLocks noGrp="1"/>
          </p:cNvSpPr>
          <p:nvPr>
            <p:ph type="title"/>
          </p:nvPr>
        </p:nvSpPr>
        <p:spPr>
          <a:xfrm>
            <a:off x="855250" y="2024345"/>
            <a:ext cx="2656500" cy="621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mj-lt"/>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226" name="Google Shape;226;p35"/>
          <p:cNvSpPr txBox="1">
            <a:spLocks noGrp="1"/>
          </p:cNvSpPr>
          <p:nvPr>
            <p:ph type="subTitle" idx="1"/>
          </p:nvPr>
        </p:nvSpPr>
        <p:spPr>
          <a:xfrm>
            <a:off x="855250" y="2575500"/>
            <a:ext cx="3152100" cy="112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atin typeface="+mj-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27" name="Google Shape;227;p35"/>
          <p:cNvSpPr/>
          <p:nvPr/>
        </p:nvSpPr>
        <p:spPr>
          <a:xfrm flipH="1">
            <a:off x="5775298" y="-1385800"/>
            <a:ext cx="8122200" cy="8122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Immagine 4">
            <a:extLst>
              <a:ext uri="{FF2B5EF4-FFF2-40B4-BE49-F238E27FC236}">
                <a16:creationId xmlns:a16="http://schemas.microsoft.com/office/drawing/2014/main" id="{F0FFABC9-09EC-3C4B-8E89-78AB9DD7C69F}"/>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hree columns 3">
  <p:cSld name="CUSTOM_4_1">
    <p:spTree>
      <p:nvGrpSpPr>
        <p:cNvPr id="1" name="Shape 228"/>
        <p:cNvGrpSpPr/>
        <p:nvPr/>
      </p:nvGrpSpPr>
      <p:grpSpPr>
        <a:xfrm>
          <a:off x="0" y="0"/>
          <a:ext cx="0" cy="0"/>
          <a:chOff x="0" y="0"/>
          <a:chExt cx="0" cy="0"/>
        </a:xfrm>
      </p:grpSpPr>
      <p:sp>
        <p:nvSpPr>
          <p:cNvPr id="229" name="Google Shape;229;p36"/>
          <p:cNvSpPr txBox="1">
            <a:spLocks noGrp="1"/>
          </p:cNvSpPr>
          <p:nvPr>
            <p:ph type="title" hasCustomPrompt="1"/>
          </p:nvPr>
        </p:nvSpPr>
        <p:spPr>
          <a:xfrm>
            <a:off x="4099975" y="2973500"/>
            <a:ext cx="918000" cy="520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2400" b="1">
                <a:solidFill>
                  <a:schemeClr val="lt2"/>
                </a:solidFill>
                <a:latin typeface="+mj-lt"/>
              </a:defRPr>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r>
              <a:t>xx%</a:t>
            </a:r>
          </a:p>
        </p:txBody>
      </p:sp>
      <p:sp>
        <p:nvSpPr>
          <p:cNvPr id="230" name="Google Shape;230;p36"/>
          <p:cNvSpPr txBox="1">
            <a:spLocks noGrp="1"/>
          </p:cNvSpPr>
          <p:nvPr>
            <p:ph type="title" idx="2" hasCustomPrompt="1"/>
          </p:nvPr>
        </p:nvSpPr>
        <p:spPr>
          <a:xfrm>
            <a:off x="6119800" y="2973500"/>
            <a:ext cx="918000" cy="520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2400" b="1">
                <a:solidFill>
                  <a:schemeClr val="lt2"/>
                </a:solidFill>
                <a:latin typeface="+mj-lt"/>
              </a:defRPr>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r>
              <a:t>xx%</a:t>
            </a:r>
          </a:p>
        </p:txBody>
      </p:sp>
      <p:sp>
        <p:nvSpPr>
          <p:cNvPr id="231" name="Google Shape;231;p36"/>
          <p:cNvSpPr txBox="1">
            <a:spLocks noGrp="1"/>
          </p:cNvSpPr>
          <p:nvPr>
            <p:ph type="title" idx="3" hasCustomPrompt="1"/>
          </p:nvPr>
        </p:nvSpPr>
        <p:spPr>
          <a:xfrm>
            <a:off x="2080150" y="2973500"/>
            <a:ext cx="918000" cy="520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2400" b="1">
                <a:solidFill>
                  <a:schemeClr val="lt2"/>
                </a:solidFill>
                <a:latin typeface="+mj-lt"/>
              </a:defRPr>
            </a:lvl1pPr>
            <a:lvl2pPr lvl="1" algn="ctr" rtl="0">
              <a:spcBef>
                <a:spcPts val="0"/>
              </a:spcBef>
              <a:spcAft>
                <a:spcPts val="0"/>
              </a:spcAft>
              <a:buSzPts val="2300"/>
              <a:buNone/>
              <a:defRPr sz="2300"/>
            </a:lvl2pPr>
            <a:lvl3pPr lvl="2" algn="ctr" rtl="0">
              <a:spcBef>
                <a:spcPts val="0"/>
              </a:spcBef>
              <a:spcAft>
                <a:spcPts val="0"/>
              </a:spcAft>
              <a:buSzPts val="2300"/>
              <a:buNone/>
              <a:defRPr sz="2300"/>
            </a:lvl3pPr>
            <a:lvl4pPr lvl="3" algn="ctr" rtl="0">
              <a:spcBef>
                <a:spcPts val="0"/>
              </a:spcBef>
              <a:spcAft>
                <a:spcPts val="0"/>
              </a:spcAft>
              <a:buSzPts val="2300"/>
              <a:buNone/>
              <a:defRPr sz="2300"/>
            </a:lvl4pPr>
            <a:lvl5pPr lvl="4" algn="ctr" rtl="0">
              <a:spcBef>
                <a:spcPts val="0"/>
              </a:spcBef>
              <a:spcAft>
                <a:spcPts val="0"/>
              </a:spcAft>
              <a:buSzPts val="2300"/>
              <a:buNone/>
              <a:defRPr sz="2300"/>
            </a:lvl5pPr>
            <a:lvl6pPr lvl="5" algn="ctr" rtl="0">
              <a:spcBef>
                <a:spcPts val="0"/>
              </a:spcBef>
              <a:spcAft>
                <a:spcPts val="0"/>
              </a:spcAft>
              <a:buSzPts val="2300"/>
              <a:buNone/>
              <a:defRPr sz="2300"/>
            </a:lvl6pPr>
            <a:lvl7pPr lvl="6" algn="ctr" rtl="0">
              <a:spcBef>
                <a:spcPts val="0"/>
              </a:spcBef>
              <a:spcAft>
                <a:spcPts val="0"/>
              </a:spcAft>
              <a:buSzPts val="2300"/>
              <a:buNone/>
              <a:defRPr sz="2300"/>
            </a:lvl7pPr>
            <a:lvl8pPr lvl="7" algn="ctr" rtl="0">
              <a:spcBef>
                <a:spcPts val="0"/>
              </a:spcBef>
              <a:spcAft>
                <a:spcPts val="0"/>
              </a:spcAft>
              <a:buSzPts val="2300"/>
              <a:buNone/>
              <a:defRPr sz="2300"/>
            </a:lvl8pPr>
            <a:lvl9pPr lvl="8" algn="ctr" rtl="0">
              <a:spcBef>
                <a:spcPts val="0"/>
              </a:spcBef>
              <a:spcAft>
                <a:spcPts val="0"/>
              </a:spcAft>
              <a:buSzPts val="2300"/>
              <a:buNone/>
              <a:defRPr sz="2300"/>
            </a:lvl9pPr>
          </a:lstStyle>
          <a:p>
            <a:r>
              <a:t>xx%</a:t>
            </a:r>
          </a:p>
        </p:txBody>
      </p:sp>
      <p:sp>
        <p:nvSpPr>
          <p:cNvPr id="232" name="Google Shape;232;p36"/>
          <p:cNvSpPr txBox="1">
            <a:spLocks noGrp="1"/>
          </p:cNvSpPr>
          <p:nvPr>
            <p:ph type="subTitle" idx="1"/>
          </p:nvPr>
        </p:nvSpPr>
        <p:spPr>
          <a:xfrm>
            <a:off x="1678450" y="3856147"/>
            <a:ext cx="1721400" cy="64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233" name="Google Shape;233;p36"/>
          <p:cNvSpPr txBox="1">
            <a:spLocks noGrp="1"/>
          </p:cNvSpPr>
          <p:nvPr>
            <p:ph type="subTitle" idx="4"/>
          </p:nvPr>
        </p:nvSpPr>
        <p:spPr>
          <a:xfrm>
            <a:off x="3698275" y="3856147"/>
            <a:ext cx="1721400" cy="64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234" name="Google Shape;234;p36"/>
          <p:cNvSpPr txBox="1">
            <a:spLocks noGrp="1"/>
          </p:cNvSpPr>
          <p:nvPr>
            <p:ph type="subTitle" idx="5"/>
          </p:nvPr>
        </p:nvSpPr>
        <p:spPr>
          <a:xfrm>
            <a:off x="5718100" y="3856147"/>
            <a:ext cx="1721400" cy="64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mj-lt"/>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235" name="Google Shape;235;p36"/>
          <p:cNvSpPr txBox="1">
            <a:spLocks noGrp="1"/>
          </p:cNvSpPr>
          <p:nvPr>
            <p:ph type="subTitle" idx="6"/>
          </p:nvPr>
        </p:nvSpPr>
        <p:spPr>
          <a:xfrm>
            <a:off x="1464700" y="3447135"/>
            <a:ext cx="2148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100" b="1">
                <a:latin typeface="+mj-lt"/>
                <a:ea typeface="Poppins"/>
                <a:cs typeface="Poppins"/>
                <a:sym typeface="Poppins"/>
              </a:defRPr>
            </a:lvl1pPr>
            <a:lvl2pPr lvl="1" algn="ctr" rtl="0">
              <a:spcBef>
                <a:spcPts val="0"/>
              </a:spcBef>
              <a:spcAft>
                <a:spcPts val="0"/>
              </a:spcAft>
              <a:buSzPts val="1800"/>
              <a:buFont typeface="Nunito"/>
              <a:buNone/>
              <a:defRPr sz="1800" b="1">
                <a:latin typeface="Nunito"/>
                <a:ea typeface="Nunito"/>
                <a:cs typeface="Nunito"/>
                <a:sym typeface="Nunito"/>
              </a:defRPr>
            </a:lvl2pPr>
            <a:lvl3pPr lvl="2" algn="ctr" rtl="0">
              <a:spcBef>
                <a:spcPts val="1600"/>
              </a:spcBef>
              <a:spcAft>
                <a:spcPts val="0"/>
              </a:spcAft>
              <a:buSzPts val="1800"/>
              <a:buFont typeface="Nunito"/>
              <a:buNone/>
              <a:defRPr sz="1800" b="1">
                <a:latin typeface="Nunito"/>
                <a:ea typeface="Nunito"/>
                <a:cs typeface="Nunito"/>
                <a:sym typeface="Nunito"/>
              </a:defRPr>
            </a:lvl3pPr>
            <a:lvl4pPr lvl="3" algn="ctr" rtl="0">
              <a:spcBef>
                <a:spcPts val="1600"/>
              </a:spcBef>
              <a:spcAft>
                <a:spcPts val="0"/>
              </a:spcAft>
              <a:buSzPts val="1800"/>
              <a:buFont typeface="Nunito"/>
              <a:buNone/>
              <a:defRPr sz="1800" b="1">
                <a:latin typeface="Nunito"/>
                <a:ea typeface="Nunito"/>
                <a:cs typeface="Nunito"/>
                <a:sym typeface="Nunito"/>
              </a:defRPr>
            </a:lvl4pPr>
            <a:lvl5pPr lvl="4" algn="ctr" rtl="0">
              <a:spcBef>
                <a:spcPts val="1600"/>
              </a:spcBef>
              <a:spcAft>
                <a:spcPts val="0"/>
              </a:spcAft>
              <a:buSzPts val="1800"/>
              <a:buFont typeface="Nunito"/>
              <a:buNone/>
              <a:defRPr sz="1800" b="1">
                <a:latin typeface="Nunito"/>
                <a:ea typeface="Nunito"/>
                <a:cs typeface="Nunito"/>
                <a:sym typeface="Nunito"/>
              </a:defRPr>
            </a:lvl5pPr>
            <a:lvl6pPr lvl="5" algn="ctr" rtl="0">
              <a:spcBef>
                <a:spcPts val="1600"/>
              </a:spcBef>
              <a:spcAft>
                <a:spcPts val="0"/>
              </a:spcAft>
              <a:buSzPts val="1800"/>
              <a:buFont typeface="Nunito"/>
              <a:buNone/>
              <a:defRPr sz="1800" b="1">
                <a:latin typeface="Nunito"/>
                <a:ea typeface="Nunito"/>
                <a:cs typeface="Nunito"/>
                <a:sym typeface="Nunito"/>
              </a:defRPr>
            </a:lvl6pPr>
            <a:lvl7pPr lvl="6" algn="ctr" rtl="0">
              <a:spcBef>
                <a:spcPts val="1600"/>
              </a:spcBef>
              <a:spcAft>
                <a:spcPts val="0"/>
              </a:spcAft>
              <a:buSzPts val="1800"/>
              <a:buFont typeface="Nunito"/>
              <a:buNone/>
              <a:defRPr sz="1800" b="1">
                <a:latin typeface="Nunito"/>
                <a:ea typeface="Nunito"/>
                <a:cs typeface="Nunito"/>
                <a:sym typeface="Nunito"/>
              </a:defRPr>
            </a:lvl7pPr>
            <a:lvl8pPr lvl="7" algn="ctr" rtl="0">
              <a:spcBef>
                <a:spcPts val="1600"/>
              </a:spcBef>
              <a:spcAft>
                <a:spcPts val="0"/>
              </a:spcAft>
              <a:buSzPts val="1800"/>
              <a:buFont typeface="Nunito"/>
              <a:buNone/>
              <a:defRPr sz="1800" b="1">
                <a:latin typeface="Nunito"/>
                <a:ea typeface="Nunito"/>
                <a:cs typeface="Nunito"/>
                <a:sym typeface="Nunito"/>
              </a:defRPr>
            </a:lvl8pPr>
            <a:lvl9pPr lvl="8" algn="ctr" rtl="0">
              <a:spcBef>
                <a:spcPts val="1600"/>
              </a:spcBef>
              <a:spcAft>
                <a:spcPts val="1600"/>
              </a:spcAft>
              <a:buSzPts val="1800"/>
              <a:buFont typeface="Nunito"/>
              <a:buNone/>
              <a:defRPr sz="1800" b="1">
                <a:latin typeface="Nunito"/>
                <a:ea typeface="Nunito"/>
                <a:cs typeface="Nunito"/>
                <a:sym typeface="Nunito"/>
              </a:defRPr>
            </a:lvl9pPr>
          </a:lstStyle>
          <a:p>
            <a:endParaRPr/>
          </a:p>
        </p:txBody>
      </p:sp>
      <p:sp>
        <p:nvSpPr>
          <p:cNvPr id="236" name="Google Shape;236;p36"/>
          <p:cNvSpPr txBox="1">
            <a:spLocks noGrp="1"/>
          </p:cNvSpPr>
          <p:nvPr>
            <p:ph type="subTitle" idx="7"/>
          </p:nvPr>
        </p:nvSpPr>
        <p:spPr>
          <a:xfrm>
            <a:off x="3484525" y="3447135"/>
            <a:ext cx="2148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100" b="1">
                <a:latin typeface="+mj-lt"/>
                <a:ea typeface="Poppins"/>
                <a:cs typeface="Poppins"/>
                <a:sym typeface="Poppins"/>
              </a:defRPr>
            </a:lvl1pPr>
            <a:lvl2pPr lvl="1" algn="ctr" rtl="0">
              <a:spcBef>
                <a:spcPts val="0"/>
              </a:spcBef>
              <a:spcAft>
                <a:spcPts val="0"/>
              </a:spcAft>
              <a:buSzPts val="1800"/>
              <a:buFont typeface="Nunito"/>
              <a:buNone/>
              <a:defRPr sz="1800" b="1">
                <a:latin typeface="Nunito"/>
                <a:ea typeface="Nunito"/>
                <a:cs typeface="Nunito"/>
                <a:sym typeface="Nunito"/>
              </a:defRPr>
            </a:lvl2pPr>
            <a:lvl3pPr lvl="2" algn="ctr" rtl="0">
              <a:spcBef>
                <a:spcPts val="1600"/>
              </a:spcBef>
              <a:spcAft>
                <a:spcPts val="0"/>
              </a:spcAft>
              <a:buSzPts val="1800"/>
              <a:buFont typeface="Nunito"/>
              <a:buNone/>
              <a:defRPr sz="1800" b="1">
                <a:latin typeface="Nunito"/>
                <a:ea typeface="Nunito"/>
                <a:cs typeface="Nunito"/>
                <a:sym typeface="Nunito"/>
              </a:defRPr>
            </a:lvl3pPr>
            <a:lvl4pPr lvl="3" algn="ctr" rtl="0">
              <a:spcBef>
                <a:spcPts val="1600"/>
              </a:spcBef>
              <a:spcAft>
                <a:spcPts val="0"/>
              </a:spcAft>
              <a:buSzPts val="1800"/>
              <a:buFont typeface="Nunito"/>
              <a:buNone/>
              <a:defRPr sz="1800" b="1">
                <a:latin typeface="Nunito"/>
                <a:ea typeface="Nunito"/>
                <a:cs typeface="Nunito"/>
                <a:sym typeface="Nunito"/>
              </a:defRPr>
            </a:lvl4pPr>
            <a:lvl5pPr lvl="4" algn="ctr" rtl="0">
              <a:spcBef>
                <a:spcPts val="1600"/>
              </a:spcBef>
              <a:spcAft>
                <a:spcPts val="0"/>
              </a:spcAft>
              <a:buSzPts val="1800"/>
              <a:buFont typeface="Nunito"/>
              <a:buNone/>
              <a:defRPr sz="1800" b="1">
                <a:latin typeface="Nunito"/>
                <a:ea typeface="Nunito"/>
                <a:cs typeface="Nunito"/>
                <a:sym typeface="Nunito"/>
              </a:defRPr>
            </a:lvl5pPr>
            <a:lvl6pPr lvl="5" algn="ctr" rtl="0">
              <a:spcBef>
                <a:spcPts val="1600"/>
              </a:spcBef>
              <a:spcAft>
                <a:spcPts val="0"/>
              </a:spcAft>
              <a:buSzPts val="1800"/>
              <a:buFont typeface="Nunito"/>
              <a:buNone/>
              <a:defRPr sz="1800" b="1">
                <a:latin typeface="Nunito"/>
                <a:ea typeface="Nunito"/>
                <a:cs typeface="Nunito"/>
                <a:sym typeface="Nunito"/>
              </a:defRPr>
            </a:lvl6pPr>
            <a:lvl7pPr lvl="6" algn="ctr" rtl="0">
              <a:spcBef>
                <a:spcPts val="1600"/>
              </a:spcBef>
              <a:spcAft>
                <a:spcPts val="0"/>
              </a:spcAft>
              <a:buSzPts val="1800"/>
              <a:buFont typeface="Nunito"/>
              <a:buNone/>
              <a:defRPr sz="1800" b="1">
                <a:latin typeface="Nunito"/>
                <a:ea typeface="Nunito"/>
                <a:cs typeface="Nunito"/>
                <a:sym typeface="Nunito"/>
              </a:defRPr>
            </a:lvl7pPr>
            <a:lvl8pPr lvl="7" algn="ctr" rtl="0">
              <a:spcBef>
                <a:spcPts val="1600"/>
              </a:spcBef>
              <a:spcAft>
                <a:spcPts val="0"/>
              </a:spcAft>
              <a:buSzPts val="1800"/>
              <a:buFont typeface="Nunito"/>
              <a:buNone/>
              <a:defRPr sz="1800" b="1">
                <a:latin typeface="Nunito"/>
                <a:ea typeface="Nunito"/>
                <a:cs typeface="Nunito"/>
                <a:sym typeface="Nunito"/>
              </a:defRPr>
            </a:lvl8pPr>
            <a:lvl9pPr lvl="8" algn="ctr" rtl="0">
              <a:spcBef>
                <a:spcPts val="1600"/>
              </a:spcBef>
              <a:spcAft>
                <a:spcPts val="1600"/>
              </a:spcAft>
              <a:buSzPts val="1800"/>
              <a:buFont typeface="Nunito"/>
              <a:buNone/>
              <a:defRPr sz="1800" b="1">
                <a:latin typeface="Nunito"/>
                <a:ea typeface="Nunito"/>
                <a:cs typeface="Nunito"/>
                <a:sym typeface="Nunito"/>
              </a:defRPr>
            </a:lvl9pPr>
          </a:lstStyle>
          <a:p>
            <a:endParaRPr/>
          </a:p>
        </p:txBody>
      </p:sp>
      <p:sp>
        <p:nvSpPr>
          <p:cNvPr id="237" name="Google Shape;237;p36"/>
          <p:cNvSpPr txBox="1">
            <a:spLocks noGrp="1"/>
          </p:cNvSpPr>
          <p:nvPr>
            <p:ph type="subTitle" idx="8"/>
          </p:nvPr>
        </p:nvSpPr>
        <p:spPr>
          <a:xfrm>
            <a:off x="5504350" y="3447135"/>
            <a:ext cx="2148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100" b="1">
                <a:latin typeface="+mj-lt"/>
                <a:ea typeface="Poppins"/>
                <a:cs typeface="Poppins"/>
                <a:sym typeface="Poppins"/>
              </a:defRPr>
            </a:lvl1pPr>
            <a:lvl2pPr lvl="1" algn="ctr" rtl="0">
              <a:spcBef>
                <a:spcPts val="0"/>
              </a:spcBef>
              <a:spcAft>
                <a:spcPts val="0"/>
              </a:spcAft>
              <a:buSzPts val="1800"/>
              <a:buFont typeface="Nunito"/>
              <a:buNone/>
              <a:defRPr sz="1800" b="1">
                <a:latin typeface="Nunito"/>
                <a:ea typeface="Nunito"/>
                <a:cs typeface="Nunito"/>
                <a:sym typeface="Nunito"/>
              </a:defRPr>
            </a:lvl2pPr>
            <a:lvl3pPr lvl="2" algn="ctr" rtl="0">
              <a:spcBef>
                <a:spcPts val="1600"/>
              </a:spcBef>
              <a:spcAft>
                <a:spcPts val="0"/>
              </a:spcAft>
              <a:buSzPts val="1800"/>
              <a:buFont typeface="Nunito"/>
              <a:buNone/>
              <a:defRPr sz="1800" b="1">
                <a:latin typeface="Nunito"/>
                <a:ea typeface="Nunito"/>
                <a:cs typeface="Nunito"/>
                <a:sym typeface="Nunito"/>
              </a:defRPr>
            </a:lvl3pPr>
            <a:lvl4pPr lvl="3" algn="ctr" rtl="0">
              <a:spcBef>
                <a:spcPts val="1600"/>
              </a:spcBef>
              <a:spcAft>
                <a:spcPts val="0"/>
              </a:spcAft>
              <a:buSzPts val="1800"/>
              <a:buFont typeface="Nunito"/>
              <a:buNone/>
              <a:defRPr sz="1800" b="1">
                <a:latin typeface="Nunito"/>
                <a:ea typeface="Nunito"/>
                <a:cs typeface="Nunito"/>
                <a:sym typeface="Nunito"/>
              </a:defRPr>
            </a:lvl4pPr>
            <a:lvl5pPr lvl="4" algn="ctr" rtl="0">
              <a:spcBef>
                <a:spcPts val="1600"/>
              </a:spcBef>
              <a:spcAft>
                <a:spcPts val="0"/>
              </a:spcAft>
              <a:buSzPts val="1800"/>
              <a:buFont typeface="Nunito"/>
              <a:buNone/>
              <a:defRPr sz="1800" b="1">
                <a:latin typeface="Nunito"/>
                <a:ea typeface="Nunito"/>
                <a:cs typeface="Nunito"/>
                <a:sym typeface="Nunito"/>
              </a:defRPr>
            </a:lvl5pPr>
            <a:lvl6pPr lvl="5" algn="ctr" rtl="0">
              <a:spcBef>
                <a:spcPts val="1600"/>
              </a:spcBef>
              <a:spcAft>
                <a:spcPts val="0"/>
              </a:spcAft>
              <a:buSzPts val="1800"/>
              <a:buFont typeface="Nunito"/>
              <a:buNone/>
              <a:defRPr sz="1800" b="1">
                <a:latin typeface="Nunito"/>
                <a:ea typeface="Nunito"/>
                <a:cs typeface="Nunito"/>
                <a:sym typeface="Nunito"/>
              </a:defRPr>
            </a:lvl6pPr>
            <a:lvl7pPr lvl="6" algn="ctr" rtl="0">
              <a:spcBef>
                <a:spcPts val="1600"/>
              </a:spcBef>
              <a:spcAft>
                <a:spcPts val="0"/>
              </a:spcAft>
              <a:buSzPts val="1800"/>
              <a:buFont typeface="Nunito"/>
              <a:buNone/>
              <a:defRPr sz="1800" b="1">
                <a:latin typeface="Nunito"/>
                <a:ea typeface="Nunito"/>
                <a:cs typeface="Nunito"/>
                <a:sym typeface="Nunito"/>
              </a:defRPr>
            </a:lvl7pPr>
            <a:lvl8pPr lvl="7" algn="ctr" rtl="0">
              <a:spcBef>
                <a:spcPts val="1600"/>
              </a:spcBef>
              <a:spcAft>
                <a:spcPts val="0"/>
              </a:spcAft>
              <a:buSzPts val="1800"/>
              <a:buFont typeface="Nunito"/>
              <a:buNone/>
              <a:defRPr sz="1800" b="1">
                <a:latin typeface="Nunito"/>
                <a:ea typeface="Nunito"/>
                <a:cs typeface="Nunito"/>
                <a:sym typeface="Nunito"/>
              </a:defRPr>
            </a:lvl8pPr>
            <a:lvl9pPr lvl="8" algn="ctr" rtl="0">
              <a:spcBef>
                <a:spcPts val="1600"/>
              </a:spcBef>
              <a:spcAft>
                <a:spcPts val="1600"/>
              </a:spcAft>
              <a:buSzPts val="1800"/>
              <a:buFont typeface="Nunito"/>
              <a:buNone/>
              <a:defRPr sz="1800" b="1">
                <a:latin typeface="Nunito"/>
                <a:ea typeface="Nunito"/>
                <a:cs typeface="Nunito"/>
                <a:sym typeface="Nunito"/>
              </a:defRPr>
            </a:lvl9pPr>
          </a:lstStyle>
          <a:p>
            <a:endParaRPr/>
          </a:p>
        </p:txBody>
      </p:sp>
      <p:sp>
        <p:nvSpPr>
          <p:cNvPr id="238" name="Google Shape;238;p36"/>
          <p:cNvSpPr/>
          <p:nvPr/>
        </p:nvSpPr>
        <p:spPr>
          <a:xfrm flipH="1">
            <a:off x="7857375" y="4136125"/>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6"/>
          <p:cNvSpPr/>
          <p:nvPr/>
        </p:nvSpPr>
        <p:spPr>
          <a:xfrm flipH="1">
            <a:off x="-741824" y="4199275"/>
            <a:ext cx="1645200" cy="16452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6"/>
          <p:cNvSpPr txBox="1">
            <a:spLocks noGrp="1"/>
          </p:cNvSpPr>
          <p:nvPr>
            <p:ph type="title" idx="9"/>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1" name="Google Shape;241;p36"/>
          <p:cNvSpPr/>
          <p:nvPr/>
        </p:nvSpPr>
        <p:spPr>
          <a:xfrm flipH="1">
            <a:off x="-741825" y="-84290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 name="Immagine 14">
            <a:extLst>
              <a:ext uri="{FF2B5EF4-FFF2-40B4-BE49-F238E27FC236}">
                <a16:creationId xmlns:a16="http://schemas.microsoft.com/office/drawing/2014/main" id="{69955961-19CC-4548-BF80-119F6EACF6EB}"/>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hanks">
  <p:cSld name="CUSTOM_31">
    <p:spTree>
      <p:nvGrpSpPr>
        <p:cNvPr id="1" name="Shape 242"/>
        <p:cNvGrpSpPr/>
        <p:nvPr/>
      </p:nvGrpSpPr>
      <p:grpSpPr>
        <a:xfrm>
          <a:off x="0" y="0"/>
          <a:ext cx="0" cy="0"/>
          <a:chOff x="0" y="0"/>
          <a:chExt cx="0" cy="0"/>
        </a:xfrm>
      </p:grpSpPr>
      <p:sp>
        <p:nvSpPr>
          <p:cNvPr id="243" name="Google Shape;243;p37"/>
          <p:cNvSpPr txBox="1">
            <a:spLocks noGrp="1"/>
          </p:cNvSpPr>
          <p:nvPr>
            <p:ph type="title"/>
          </p:nvPr>
        </p:nvSpPr>
        <p:spPr>
          <a:xfrm>
            <a:off x="1797696" y="901975"/>
            <a:ext cx="5548500" cy="90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800">
                <a:solidFill>
                  <a:schemeClr val="dk1"/>
                </a:solidFill>
                <a:latin typeface="+mj-lt"/>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244" name="Google Shape;244;p37"/>
          <p:cNvSpPr txBox="1"/>
          <p:nvPr/>
        </p:nvSpPr>
        <p:spPr>
          <a:xfrm>
            <a:off x="1292204" y="4012900"/>
            <a:ext cx="6548020" cy="492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300"/>
              </a:spcBef>
              <a:spcAft>
                <a:spcPts val="0"/>
              </a:spcAft>
              <a:buNone/>
            </a:pPr>
            <a:r>
              <a:rPr lang="it-IT" sz="1000" b="1" i="1" u="none" strike="noStrike" cap="none" dirty="0" err="1">
                <a:solidFill>
                  <a:schemeClr val="tx1"/>
                </a:solidFill>
                <a:effectLst/>
                <a:latin typeface="+mn-lt"/>
                <a:ea typeface="Arial"/>
                <a:cs typeface="Arial"/>
                <a:sym typeface="Arial"/>
              </a:rPr>
              <a:t>Funded</a:t>
            </a:r>
            <a:r>
              <a:rPr lang="it-IT" sz="1000" b="1" i="1" u="none" strike="noStrike" cap="none" dirty="0">
                <a:solidFill>
                  <a:schemeClr val="tx1"/>
                </a:solidFill>
                <a:effectLst/>
                <a:latin typeface="+mn-lt"/>
                <a:ea typeface="Arial"/>
                <a:cs typeface="Arial"/>
                <a:sym typeface="Arial"/>
              </a:rPr>
              <a:t> by the </a:t>
            </a:r>
            <a:r>
              <a:rPr lang="it-IT" sz="1000" b="1" i="1" u="none" strike="noStrike" cap="none" dirty="0" err="1">
                <a:solidFill>
                  <a:schemeClr val="tx1"/>
                </a:solidFill>
                <a:effectLst/>
                <a:latin typeface="+mn-lt"/>
                <a:ea typeface="Arial"/>
                <a:cs typeface="Arial"/>
                <a:sym typeface="Arial"/>
              </a:rPr>
              <a:t>European</a:t>
            </a:r>
            <a:r>
              <a:rPr lang="it-IT" sz="1000" b="1" i="1" u="none" strike="noStrike" cap="none" dirty="0">
                <a:solidFill>
                  <a:schemeClr val="tx1"/>
                </a:solidFill>
                <a:effectLst/>
                <a:latin typeface="+mn-lt"/>
                <a:ea typeface="Arial"/>
                <a:cs typeface="Arial"/>
                <a:sym typeface="Arial"/>
              </a:rPr>
              <a:t> Union. </a:t>
            </a:r>
            <a:r>
              <a:rPr lang="it-IT" sz="1000" b="1" i="1" u="none" strike="noStrike" cap="none" dirty="0" err="1">
                <a:solidFill>
                  <a:schemeClr val="tx1"/>
                </a:solidFill>
                <a:effectLst/>
                <a:latin typeface="+mn-lt"/>
                <a:ea typeface="Arial"/>
                <a:cs typeface="Arial"/>
                <a:sym typeface="Arial"/>
              </a:rPr>
              <a:t>Views</a:t>
            </a:r>
            <a:r>
              <a:rPr lang="it-IT" sz="1000" b="1" i="1" u="none" strike="noStrike" cap="none" dirty="0">
                <a:solidFill>
                  <a:schemeClr val="tx1"/>
                </a:solidFill>
                <a:effectLst/>
                <a:latin typeface="+mn-lt"/>
                <a:ea typeface="Arial"/>
                <a:cs typeface="Arial"/>
                <a:sym typeface="Arial"/>
              </a:rPr>
              <a:t> and </a:t>
            </a:r>
            <a:r>
              <a:rPr lang="it-IT" sz="1000" b="1" i="1" u="none" strike="noStrike" cap="none" dirty="0" err="1">
                <a:solidFill>
                  <a:schemeClr val="tx1"/>
                </a:solidFill>
                <a:effectLst/>
                <a:latin typeface="+mn-lt"/>
                <a:ea typeface="Arial"/>
                <a:cs typeface="Arial"/>
                <a:sym typeface="Arial"/>
              </a:rPr>
              <a:t>opinions</a:t>
            </a:r>
            <a:r>
              <a:rPr lang="it-IT" sz="1000" b="1" i="1" u="none" strike="noStrike" cap="none" dirty="0">
                <a:solidFill>
                  <a:schemeClr val="tx1"/>
                </a:solidFill>
                <a:effectLst/>
                <a:latin typeface="+mn-lt"/>
                <a:ea typeface="Arial"/>
                <a:cs typeface="Arial"/>
                <a:sym typeface="Arial"/>
              </a:rPr>
              <a:t> </a:t>
            </a:r>
            <a:r>
              <a:rPr lang="it-IT" sz="1000" b="1" i="1" u="none" strike="noStrike" cap="none" dirty="0" err="1">
                <a:solidFill>
                  <a:schemeClr val="tx1"/>
                </a:solidFill>
                <a:effectLst/>
                <a:latin typeface="+mn-lt"/>
                <a:ea typeface="Arial"/>
                <a:cs typeface="Arial"/>
                <a:sym typeface="Arial"/>
              </a:rPr>
              <a:t>expressed</a:t>
            </a:r>
            <a:r>
              <a:rPr lang="it-IT" sz="1000" b="1" i="1" u="none" strike="noStrike" cap="none" dirty="0">
                <a:solidFill>
                  <a:schemeClr val="tx1"/>
                </a:solidFill>
                <a:effectLst/>
                <a:latin typeface="+mn-lt"/>
                <a:ea typeface="Arial"/>
                <a:cs typeface="Arial"/>
                <a:sym typeface="Arial"/>
              </a:rPr>
              <a:t> are </a:t>
            </a:r>
            <a:r>
              <a:rPr lang="it-IT" sz="1000" b="1" i="1" u="none" strike="noStrike" cap="none" dirty="0" err="1">
                <a:solidFill>
                  <a:schemeClr val="tx1"/>
                </a:solidFill>
                <a:effectLst/>
                <a:latin typeface="+mn-lt"/>
                <a:ea typeface="Arial"/>
                <a:cs typeface="Arial"/>
                <a:sym typeface="Arial"/>
              </a:rPr>
              <a:t>however</a:t>
            </a:r>
            <a:r>
              <a:rPr lang="it-IT" sz="1000" b="1" i="1" u="none" strike="noStrike" cap="none" dirty="0">
                <a:solidFill>
                  <a:schemeClr val="tx1"/>
                </a:solidFill>
                <a:effectLst/>
                <a:latin typeface="+mn-lt"/>
                <a:ea typeface="Arial"/>
                <a:cs typeface="Arial"/>
                <a:sym typeface="Arial"/>
              </a:rPr>
              <a:t> </a:t>
            </a:r>
            <a:r>
              <a:rPr lang="it-IT" sz="1000" b="1" i="1" u="none" strike="noStrike" cap="none" dirty="0" err="1">
                <a:solidFill>
                  <a:schemeClr val="tx1"/>
                </a:solidFill>
                <a:effectLst/>
                <a:latin typeface="+mn-lt"/>
                <a:ea typeface="Arial"/>
                <a:cs typeface="Arial"/>
                <a:sym typeface="Arial"/>
              </a:rPr>
              <a:t>those</a:t>
            </a:r>
            <a:r>
              <a:rPr lang="it-IT" sz="1000" b="1" i="1" u="none" strike="noStrike" cap="none" dirty="0">
                <a:solidFill>
                  <a:schemeClr val="tx1"/>
                </a:solidFill>
                <a:effectLst/>
                <a:latin typeface="+mn-lt"/>
                <a:ea typeface="Arial"/>
                <a:cs typeface="Arial"/>
                <a:sym typeface="Arial"/>
              </a:rPr>
              <a:t> of the </a:t>
            </a:r>
            <a:r>
              <a:rPr lang="it-IT" sz="1000" b="1" i="1" u="none" strike="noStrike" cap="none" dirty="0" err="1">
                <a:solidFill>
                  <a:schemeClr val="tx1"/>
                </a:solidFill>
                <a:effectLst/>
                <a:latin typeface="+mn-lt"/>
                <a:ea typeface="Arial"/>
                <a:cs typeface="Arial"/>
                <a:sym typeface="Arial"/>
              </a:rPr>
              <a:t>author</a:t>
            </a:r>
            <a:r>
              <a:rPr lang="it-IT" sz="1000" b="1" i="1" u="none" strike="noStrike" cap="none" dirty="0">
                <a:solidFill>
                  <a:schemeClr val="tx1"/>
                </a:solidFill>
                <a:effectLst/>
                <a:latin typeface="+mn-lt"/>
                <a:ea typeface="Arial"/>
                <a:cs typeface="Arial"/>
                <a:sym typeface="Arial"/>
              </a:rPr>
              <a:t>(</a:t>
            </a:r>
            <a:r>
              <a:rPr lang="it-IT" sz="1000" b="1" i="1" u="none" strike="noStrike" cap="none" dirty="0" err="1">
                <a:solidFill>
                  <a:schemeClr val="tx1"/>
                </a:solidFill>
                <a:effectLst/>
                <a:latin typeface="+mn-lt"/>
                <a:ea typeface="Arial"/>
                <a:cs typeface="Arial"/>
                <a:sym typeface="Arial"/>
              </a:rPr>
              <a:t>s</a:t>
            </a:r>
            <a:r>
              <a:rPr lang="it-IT" sz="1000" b="1" i="1" u="none" strike="noStrike" cap="none" dirty="0">
                <a:solidFill>
                  <a:schemeClr val="tx1"/>
                </a:solidFill>
                <a:effectLst/>
                <a:latin typeface="+mn-lt"/>
                <a:ea typeface="Arial"/>
                <a:cs typeface="Arial"/>
                <a:sym typeface="Arial"/>
              </a:rPr>
              <a:t>) </a:t>
            </a:r>
            <a:r>
              <a:rPr lang="it-IT" sz="1000" b="1" i="1" u="none" strike="noStrike" cap="none" dirty="0" err="1">
                <a:solidFill>
                  <a:schemeClr val="tx1"/>
                </a:solidFill>
                <a:effectLst/>
                <a:latin typeface="+mn-lt"/>
                <a:ea typeface="Arial"/>
                <a:cs typeface="Arial"/>
                <a:sym typeface="Arial"/>
              </a:rPr>
              <a:t>only</a:t>
            </a:r>
            <a:r>
              <a:rPr lang="it-IT" sz="1000" b="1" i="1" u="none" strike="noStrike" cap="none" dirty="0">
                <a:solidFill>
                  <a:schemeClr val="tx1"/>
                </a:solidFill>
                <a:effectLst/>
                <a:latin typeface="+mn-lt"/>
                <a:ea typeface="Arial"/>
                <a:cs typeface="Arial"/>
                <a:sym typeface="Arial"/>
              </a:rPr>
              <a:t> and do </a:t>
            </a:r>
            <a:r>
              <a:rPr lang="it-IT" sz="1000" b="1" i="1" u="none" strike="noStrike" cap="none" dirty="0" err="1">
                <a:solidFill>
                  <a:schemeClr val="tx1"/>
                </a:solidFill>
                <a:effectLst/>
                <a:latin typeface="+mn-lt"/>
                <a:ea typeface="Arial"/>
                <a:cs typeface="Arial"/>
                <a:sym typeface="Arial"/>
              </a:rPr>
              <a:t>not</a:t>
            </a:r>
            <a:r>
              <a:rPr lang="it-IT" sz="1000" b="1" i="1" u="none" strike="noStrike" cap="none" dirty="0">
                <a:solidFill>
                  <a:schemeClr val="tx1"/>
                </a:solidFill>
                <a:effectLst/>
                <a:latin typeface="+mn-lt"/>
                <a:ea typeface="Arial"/>
                <a:cs typeface="Arial"/>
                <a:sym typeface="Arial"/>
              </a:rPr>
              <a:t> </a:t>
            </a:r>
            <a:r>
              <a:rPr lang="it-IT" sz="1000" b="1" i="1" u="none" strike="noStrike" cap="none" dirty="0" err="1">
                <a:solidFill>
                  <a:schemeClr val="tx1"/>
                </a:solidFill>
                <a:effectLst/>
                <a:latin typeface="+mn-lt"/>
                <a:ea typeface="Arial"/>
                <a:cs typeface="Arial"/>
                <a:sym typeface="Arial"/>
              </a:rPr>
              <a:t>necessarily</a:t>
            </a:r>
            <a:r>
              <a:rPr lang="it-IT" sz="1000" b="1" i="1" u="none" strike="noStrike" cap="none" dirty="0">
                <a:solidFill>
                  <a:schemeClr val="tx1"/>
                </a:solidFill>
                <a:effectLst/>
                <a:latin typeface="+mn-lt"/>
                <a:ea typeface="Arial"/>
                <a:cs typeface="Arial"/>
                <a:sym typeface="Arial"/>
              </a:rPr>
              <a:t> </a:t>
            </a:r>
            <a:r>
              <a:rPr lang="it-IT" sz="1000" b="1" i="1" u="none" strike="noStrike" cap="none" dirty="0" err="1">
                <a:solidFill>
                  <a:schemeClr val="tx1"/>
                </a:solidFill>
                <a:effectLst/>
                <a:latin typeface="+mn-lt"/>
                <a:ea typeface="Arial"/>
                <a:cs typeface="Arial"/>
                <a:sym typeface="Arial"/>
              </a:rPr>
              <a:t>reflect</a:t>
            </a:r>
            <a:r>
              <a:rPr lang="it-IT" sz="1000" b="1" i="1" u="none" strike="noStrike" cap="none" dirty="0">
                <a:solidFill>
                  <a:schemeClr val="tx1"/>
                </a:solidFill>
                <a:effectLst/>
                <a:latin typeface="+mn-lt"/>
                <a:ea typeface="Arial"/>
                <a:cs typeface="Arial"/>
                <a:sym typeface="Arial"/>
              </a:rPr>
              <a:t> </a:t>
            </a:r>
            <a:r>
              <a:rPr lang="it-IT" sz="1000" b="1" i="1" u="none" strike="noStrike" cap="none" dirty="0" err="1">
                <a:solidFill>
                  <a:schemeClr val="tx1"/>
                </a:solidFill>
                <a:effectLst/>
                <a:latin typeface="+mn-lt"/>
                <a:ea typeface="Arial"/>
                <a:cs typeface="Arial"/>
                <a:sym typeface="Arial"/>
              </a:rPr>
              <a:t>those</a:t>
            </a:r>
            <a:r>
              <a:rPr lang="it-IT" sz="1000" b="1" i="1" u="none" strike="noStrike" cap="none" dirty="0">
                <a:solidFill>
                  <a:schemeClr val="tx1"/>
                </a:solidFill>
                <a:effectLst/>
                <a:latin typeface="+mn-lt"/>
                <a:ea typeface="Arial"/>
                <a:cs typeface="Arial"/>
                <a:sym typeface="Arial"/>
              </a:rPr>
              <a:t> of the </a:t>
            </a:r>
            <a:r>
              <a:rPr lang="it-IT" sz="1000" b="1" i="1" u="none" strike="noStrike" cap="none" dirty="0" err="1">
                <a:solidFill>
                  <a:schemeClr val="tx1"/>
                </a:solidFill>
                <a:effectLst/>
                <a:latin typeface="+mn-lt"/>
                <a:ea typeface="Arial"/>
                <a:cs typeface="Arial"/>
                <a:sym typeface="Arial"/>
              </a:rPr>
              <a:t>European</a:t>
            </a:r>
            <a:r>
              <a:rPr lang="it-IT" sz="1000" b="1" i="1" u="none" strike="noStrike" cap="none" dirty="0">
                <a:solidFill>
                  <a:schemeClr val="tx1"/>
                </a:solidFill>
                <a:effectLst/>
                <a:latin typeface="+mn-lt"/>
                <a:ea typeface="Arial"/>
                <a:cs typeface="Arial"/>
                <a:sym typeface="Arial"/>
              </a:rPr>
              <a:t> Union. </a:t>
            </a:r>
            <a:r>
              <a:rPr lang="it-IT" sz="1000" b="1" i="1" u="none" strike="noStrike" cap="none" dirty="0" err="1">
                <a:solidFill>
                  <a:schemeClr val="tx1"/>
                </a:solidFill>
                <a:effectLst/>
                <a:latin typeface="+mn-lt"/>
                <a:ea typeface="Arial"/>
                <a:cs typeface="Arial"/>
                <a:sym typeface="Arial"/>
              </a:rPr>
              <a:t>Neither</a:t>
            </a:r>
            <a:r>
              <a:rPr lang="it-IT" sz="1000" b="1" i="1" u="none" strike="noStrike" cap="none" dirty="0">
                <a:solidFill>
                  <a:schemeClr val="tx1"/>
                </a:solidFill>
                <a:effectLst/>
                <a:latin typeface="+mn-lt"/>
                <a:ea typeface="Arial"/>
                <a:cs typeface="Arial"/>
                <a:sym typeface="Arial"/>
              </a:rPr>
              <a:t> the </a:t>
            </a:r>
            <a:r>
              <a:rPr lang="it-IT" sz="1000" b="1" i="1" u="none" strike="noStrike" cap="none" dirty="0" err="1">
                <a:solidFill>
                  <a:schemeClr val="tx1"/>
                </a:solidFill>
                <a:effectLst/>
                <a:latin typeface="+mn-lt"/>
                <a:ea typeface="Arial"/>
                <a:cs typeface="Arial"/>
                <a:sym typeface="Arial"/>
              </a:rPr>
              <a:t>European</a:t>
            </a:r>
            <a:r>
              <a:rPr lang="it-IT" sz="1000" b="1" i="1" u="none" strike="noStrike" cap="none" dirty="0">
                <a:solidFill>
                  <a:schemeClr val="tx1"/>
                </a:solidFill>
                <a:effectLst/>
                <a:latin typeface="+mn-lt"/>
                <a:ea typeface="Arial"/>
                <a:cs typeface="Arial"/>
                <a:sym typeface="Arial"/>
              </a:rPr>
              <a:t> Union can be </a:t>
            </a:r>
            <a:r>
              <a:rPr lang="it-IT" sz="1000" b="1" i="1" u="none" strike="noStrike" cap="none" dirty="0" err="1">
                <a:solidFill>
                  <a:schemeClr val="tx1"/>
                </a:solidFill>
                <a:effectLst/>
                <a:latin typeface="+mn-lt"/>
                <a:ea typeface="Arial"/>
                <a:cs typeface="Arial"/>
                <a:sym typeface="Arial"/>
              </a:rPr>
              <a:t>held</a:t>
            </a:r>
            <a:r>
              <a:rPr lang="it-IT" sz="1000" b="1" i="1" u="none" strike="noStrike" cap="none" dirty="0">
                <a:solidFill>
                  <a:schemeClr val="tx1"/>
                </a:solidFill>
                <a:effectLst/>
                <a:latin typeface="+mn-lt"/>
                <a:ea typeface="Arial"/>
                <a:cs typeface="Arial"/>
                <a:sym typeface="Arial"/>
              </a:rPr>
              <a:t> </a:t>
            </a:r>
            <a:r>
              <a:rPr lang="it-IT" sz="1000" b="1" i="1" u="none" strike="noStrike" cap="none" dirty="0" err="1">
                <a:solidFill>
                  <a:schemeClr val="tx1"/>
                </a:solidFill>
                <a:effectLst/>
                <a:latin typeface="+mn-lt"/>
                <a:ea typeface="Arial"/>
                <a:cs typeface="Arial"/>
                <a:sym typeface="Arial"/>
              </a:rPr>
              <a:t>responsible</a:t>
            </a:r>
            <a:r>
              <a:rPr lang="it-IT" sz="1000" b="1" i="1" u="none" strike="noStrike" cap="none" dirty="0">
                <a:solidFill>
                  <a:schemeClr val="tx1"/>
                </a:solidFill>
                <a:effectLst/>
                <a:latin typeface="+mn-lt"/>
                <a:ea typeface="Arial"/>
                <a:cs typeface="Arial"/>
                <a:sym typeface="Arial"/>
              </a:rPr>
              <a:t> for </a:t>
            </a:r>
            <a:r>
              <a:rPr lang="it-IT" sz="1000" b="1" i="1" u="none" strike="noStrike" cap="none" dirty="0" err="1">
                <a:solidFill>
                  <a:schemeClr val="tx1"/>
                </a:solidFill>
                <a:effectLst/>
                <a:latin typeface="+mn-lt"/>
                <a:ea typeface="Arial"/>
                <a:cs typeface="Arial"/>
                <a:sym typeface="Arial"/>
              </a:rPr>
              <a:t>them</a:t>
            </a:r>
            <a:r>
              <a:rPr lang="it-IT" sz="1000" b="1" i="1" u="none" strike="noStrike" cap="none" dirty="0">
                <a:solidFill>
                  <a:schemeClr val="tx1"/>
                </a:solidFill>
                <a:effectLst/>
                <a:latin typeface="+mn-lt"/>
                <a:ea typeface="Arial"/>
                <a:cs typeface="Arial"/>
                <a:sym typeface="Arial"/>
              </a:rPr>
              <a:t>.</a:t>
            </a:r>
            <a:endParaRPr lang="en-US" sz="1000" b="1" i="1" u="none" strike="noStrike" cap="none" dirty="0">
              <a:solidFill>
                <a:schemeClr val="tx1"/>
              </a:solidFill>
              <a:latin typeface="+mn-lt"/>
              <a:ea typeface="Nunito"/>
              <a:cs typeface="Nunito"/>
              <a:sym typeface="Nunito"/>
            </a:endParaRPr>
          </a:p>
        </p:txBody>
      </p:sp>
      <p:sp>
        <p:nvSpPr>
          <p:cNvPr id="245" name="Google Shape;245;p37"/>
          <p:cNvSpPr txBox="1">
            <a:spLocks noGrp="1"/>
          </p:cNvSpPr>
          <p:nvPr>
            <p:ph type="subTitle" idx="1"/>
          </p:nvPr>
        </p:nvSpPr>
        <p:spPr>
          <a:xfrm>
            <a:off x="840025" y="1881475"/>
            <a:ext cx="7464000" cy="90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500">
                <a:latin typeface="+mn-lt"/>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dirty="0"/>
          </a:p>
        </p:txBody>
      </p:sp>
      <p:sp>
        <p:nvSpPr>
          <p:cNvPr id="246" name="Google Shape;246;p37"/>
          <p:cNvSpPr/>
          <p:nvPr/>
        </p:nvSpPr>
        <p:spPr>
          <a:xfrm flipH="1">
            <a:off x="7856126" y="4259050"/>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7"/>
          <p:cNvSpPr/>
          <p:nvPr/>
        </p:nvSpPr>
        <p:spPr>
          <a:xfrm flipH="1">
            <a:off x="-567099" y="-61915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dirty="0"/>
          </a:p>
        </p:txBody>
      </p:sp>
      <p:pic>
        <p:nvPicPr>
          <p:cNvPr id="7" name="Immagine 6">
            <a:extLst>
              <a:ext uri="{FF2B5EF4-FFF2-40B4-BE49-F238E27FC236}">
                <a16:creationId xmlns:a16="http://schemas.microsoft.com/office/drawing/2014/main" id="{B018D73C-E85E-DD4D-820E-4C00F336ED4E}"/>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pic>
        <p:nvPicPr>
          <p:cNvPr id="5" name="Immagine 4">
            <a:extLst>
              <a:ext uri="{FF2B5EF4-FFF2-40B4-BE49-F238E27FC236}">
                <a16:creationId xmlns:a16="http://schemas.microsoft.com/office/drawing/2014/main" id="{A424C27F-30A2-0247-9B47-84E60862A595}"/>
              </a:ext>
            </a:extLst>
          </p:cNvPr>
          <p:cNvPicPr>
            <a:picLocks noChangeAspect="1"/>
          </p:cNvPicPr>
          <p:nvPr userDrawn="1"/>
        </p:nvPicPr>
        <p:blipFill>
          <a:blip r:embed="rId3"/>
          <a:stretch>
            <a:fillRect/>
          </a:stretch>
        </p:blipFill>
        <p:spPr>
          <a:xfrm>
            <a:off x="4266907" y="3406391"/>
            <a:ext cx="598614" cy="606509"/>
          </a:xfrm>
          <a:prstGeom prst="rect">
            <a:avLst/>
          </a:prstGeom>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our columns">
  <p:cSld name="CUSTOM_6_2">
    <p:spTree>
      <p:nvGrpSpPr>
        <p:cNvPr id="1" name="Shape 248"/>
        <p:cNvGrpSpPr/>
        <p:nvPr/>
      </p:nvGrpSpPr>
      <p:grpSpPr>
        <a:xfrm>
          <a:off x="0" y="0"/>
          <a:ext cx="0" cy="0"/>
          <a:chOff x="0" y="0"/>
          <a:chExt cx="0" cy="0"/>
        </a:xfrm>
      </p:grpSpPr>
      <p:sp>
        <p:nvSpPr>
          <p:cNvPr id="249" name="Google Shape;249;p38"/>
          <p:cNvSpPr txBox="1">
            <a:spLocks noGrp="1"/>
          </p:cNvSpPr>
          <p:nvPr>
            <p:ph type="subTitle" idx="1"/>
          </p:nvPr>
        </p:nvSpPr>
        <p:spPr>
          <a:xfrm>
            <a:off x="2946550" y="2454075"/>
            <a:ext cx="12753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1">
                <a:solidFill>
                  <a:schemeClr val="accent2"/>
                </a:solidFill>
                <a:latin typeface="+mj-lt"/>
                <a:ea typeface="Poppins"/>
                <a:cs typeface="Poppins"/>
                <a:sym typeface="Poppins"/>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50" name="Google Shape;250;p38"/>
          <p:cNvSpPr txBox="1">
            <a:spLocks noGrp="1"/>
          </p:cNvSpPr>
          <p:nvPr>
            <p:ph type="subTitle" idx="2"/>
          </p:nvPr>
        </p:nvSpPr>
        <p:spPr>
          <a:xfrm>
            <a:off x="4901488" y="2454075"/>
            <a:ext cx="12753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1">
                <a:solidFill>
                  <a:schemeClr val="accent2"/>
                </a:solidFill>
                <a:latin typeface="+mj-lt"/>
                <a:ea typeface="Poppins"/>
                <a:cs typeface="Poppins"/>
                <a:sym typeface="Poppins"/>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51" name="Google Shape;251;p38"/>
          <p:cNvSpPr txBox="1">
            <a:spLocks noGrp="1"/>
          </p:cNvSpPr>
          <p:nvPr>
            <p:ph type="subTitle" idx="3"/>
          </p:nvPr>
        </p:nvSpPr>
        <p:spPr>
          <a:xfrm>
            <a:off x="991550" y="2454075"/>
            <a:ext cx="12753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1">
                <a:solidFill>
                  <a:schemeClr val="accent2"/>
                </a:solidFill>
                <a:latin typeface="+mj-lt"/>
                <a:ea typeface="Poppins"/>
                <a:cs typeface="Poppins"/>
                <a:sym typeface="Poppins"/>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52" name="Google Shape;252;p38"/>
          <p:cNvSpPr txBox="1">
            <a:spLocks noGrp="1"/>
          </p:cNvSpPr>
          <p:nvPr>
            <p:ph type="subTitle" idx="4"/>
          </p:nvPr>
        </p:nvSpPr>
        <p:spPr>
          <a:xfrm>
            <a:off x="6856438" y="2454075"/>
            <a:ext cx="12753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1">
                <a:solidFill>
                  <a:schemeClr val="accent2"/>
                </a:solidFill>
                <a:latin typeface="+mj-lt"/>
                <a:ea typeface="Poppins"/>
                <a:cs typeface="Poppins"/>
                <a:sym typeface="Poppins"/>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53" name="Google Shape;253;p38"/>
          <p:cNvSpPr txBox="1">
            <a:spLocks noGrp="1"/>
          </p:cNvSpPr>
          <p:nvPr>
            <p:ph type="subTitle" idx="5"/>
          </p:nvPr>
        </p:nvSpPr>
        <p:spPr>
          <a:xfrm>
            <a:off x="2811813" y="2785975"/>
            <a:ext cx="1544700" cy="60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accent2"/>
                </a:solidFill>
                <a:latin typeface="+mj-lt"/>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54" name="Google Shape;254;p38"/>
          <p:cNvSpPr txBox="1">
            <a:spLocks noGrp="1"/>
          </p:cNvSpPr>
          <p:nvPr>
            <p:ph type="subTitle" idx="6"/>
          </p:nvPr>
        </p:nvSpPr>
        <p:spPr>
          <a:xfrm>
            <a:off x="4766788" y="2785975"/>
            <a:ext cx="1544700" cy="60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accent2"/>
                </a:solidFill>
                <a:latin typeface="+mj-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55" name="Google Shape;255;p38"/>
          <p:cNvSpPr txBox="1">
            <a:spLocks noGrp="1"/>
          </p:cNvSpPr>
          <p:nvPr>
            <p:ph type="subTitle" idx="7"/>
          </p:nvPr>
        </p:nvSpPr>
        <p:spPr>
          <a:xfrm>
            <a:off x="856850" y="2785975"/>
            <a:ext cx="1544700" cy="60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accent2"/>
                </a:solidFill>
                <a:latin typeface="+mj-lt"/>
              </a:defRPr>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dirty="0"/>
          </a:p>
        </p:txBody>
      </p:sp>
      <p:sp>
        <p:nvSpPr>
          <p:cNvPr id="256" name="Google Shape;256;p38"/>
          <p:cNvSpPr txBox="1">
            <a:spLocks noGrp="1"/>
          </p:cNvSpPr>
          <p:nvPr>
            <p:ph type="subTitle" idx="8"/>
          </p:nvPr>
        </p:nvSpPr>
        <p:spPr>
          <a:xfrm>
            <a:off x="6721738" y="2785975"/>
            <a:ext cx="1544700" cy="60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accent2"/>
                </a:solidFill>
                <a:latin typeface="+mj-lt"/>
              </a:defRPr>
            </a:lvl1pPr>
            <a:lvl2pPr lvl="1" rtl="0">
              <a:spcBef>
                <a:spcPts val="12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57" name="Google Shape;257;p38"/>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8" name="Google Shape;258;p38"/>
          <p:cNvSpPr/>
          <p:nvPr/>
        </p:nvSpPr>
        <p:spPr>
          <a:xfrm flipH="1">
            <a:off x="-1024299" y="-695350"/>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8"/>
          <p:cNvSpPr/>
          <p:nvPr/>
        </p:nvSpPr>
        <p:spPr>
          <a:xfrm flipH="1">
            <a:off x="8160926" y="425905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 name="Immagine 12">
            <a:extLst>
              <a:ext uri="{FF2B5EF4-FFF2-40B4-BE49-F238E27FC236}">
                <a16:creationId xmlns:a16="http://schemas.microsoft.com/office/drawing/2014/main" id="{DC3CA9B5-AB01-D74D-B2DF-1EF8C3D6158C}"/>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1">
  <p:cSld name="CUSTOM_30_2">
    <p:spTree>
      <p:nvGrpSpPr>
        <p:cNvPr id="1" name="Shape 260"/>
        <p:cNvGrpSpPr/>
        <p:nvPr/>
      </p:nvGrpSpPr>
      <p:grpSpPr>
        <a:xfrm>
          <a:off x="0" y="0"/>
          <a:ext cx="0" cy="0"/>
          <a:chOff x="0" y="0"/>
          <a:chExt cx="0" cy="0"/>
        </a:xfrm>
      </p:grpSpPr>
      <p:sp>
        <p:nvSpPr>
          <p:cNvPr id="261" name="Google Shape;261;p39"/>
          <p:cNvSpPr/>
          <p:nvPr/>
        </p:nvSpPr>
        <p:spPr>
          <a:xfrm flipH="1">
            <a:off x="-3490515" y="-1385800"/>
            <a:ext cx="8122200" cy="8122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9"/>
          <p:cNvSpPr/>
          <p:nvPr/>
        </p:nvSpPr>
        <p:spPr>
          <a:xfrm flipH="1">
            <a:off x="2609506" y="-2402950"/>
            <a:ext cx="3379800" cy="3379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9"/>
          <p:cNvSpPr/>
          <p:nvPr/>
        </p:nvSpPr>
        <p:spPr>
          <a:xfrm flipH="1">
            <a:off x="7732059" y="4117100"/>
            <a:ext cx="2248500" cy="22485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Immagine 4">
            <a:extLst>
              <a:ext uri="{FF2B5EF4-FFF2-40B4-BE49-F238E27FC236}">
                <a16:creationId xmlns:a16="http://schemas.microsoft.com/office/drawing/2014/main" id="{24C7095A-163B-5649-9534-96CFAC11A8D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659437" y="4568875"/>
            <a:ext cx="345725" cy="451748"/>
          </a:xfrm>
          <a:prstGeom prst="rect">
            <a:avLst/>
          </a:prstGeom>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2">
  <p:cSld name="CUSTOM_30_1_2">
    <p:spTree>
      <p:nvGrpSpPr>
        <p:cNvPr id="1" name="Shape 264"/>
        <p:cNvGrpSpPr/>
        <p:nvPr/>
      </p:nvGrpSpPr>
      <p:grpSpPr>
        <a:xfrm>
          <a:off x="0" y="0"/>
          <a:ext cx="0" cy="0"/>
          <a:chOff x="0" y="0"/>
          <a:chExt cx="0" cy="0"/>
        </a:xfrm>
      </p:grpSpPr>
      <p:sp>
        <p:nvSpPr>
          <p:cNvPr id="265" name="Google Shape;265;p40"/>
          <p:cNvSpPr/>
          <p:nvPr/>
        </p:nvSpPr>
        <p:spPr>
          <a:xfrm>
            <a:off x="-678200" y="4249800"/>
            <a:ext cx="2549100" cy="25491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0"/>
          <p:cNvSpPr/>
          <p:nvPr/>
        </p:nvSpPr>
        <p:spPr>
          <a:xfrm>
            <a:off x="4184850" y="-3250300"/>
            <a:ext cx="6024900" cy="6024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Immagine 3">
            <a:extLst>
              <a:ext uri="{FF2B5EF4-FFF2-40B4-BE49-F238E27FC236}">
                <a16:creationId xmlns:a16="http://schemas.microsoft.com/office/drawing/2014/main" id="{A87D6508-C137-B840-AEAD-89B287C70B2F}"/>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3">
  <p:cSld name="CUSTOM_30_1_1_2">
    <p:bg>
      <p:bgPr>
        <a:solidFill>
          <a:schemeClr val="dk1"/>
        </a:solidFill>
        <a:effectLst/>
      </p:bgPr>
    </p:bg>
    <p:spTree>
      <p:nvGrpSpPr>
        <p:cNvPr id="1" name="Shape 267"/>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4">
  <p:cSld name="CUSTOM_30_1_1_1_1">
    <p:bg>
      <p:bgPr>
        <a:solidFill>
          <a:schemeClr val="dk2"/>
        </a:solidFill>
        <a:effectLst/>
      </p:bgPr>
    </p:bg>
    <p:spTree>
      <p:nvGrpSpPr>
        <p:cNvPr id="1" name="Shape 268"/>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6"/>
        <p:cNvGrpSpPr/>
        <p:nvPr/>
      </p:nvGrpSpPr>
      <p:grpSpPr>
        <a:xfrm>
          <a:off x="0" y="0"/>
          <a:ext cx="0" cy="0"/>
          <a:chOff x="0" y="0"/>
          <a:chExt cx="0" cy="0"/>
        </a:xfrm>
      </p:grpSpPr>
      <p:sp>
        <p:nvSpPr>
          <p:cNvPr id="37" name="Google Shape;37;p6"/>
          <p:cNvSpPr/>
          <p:nvPr/>
        </p:nvSpPr>
        <p:spPr>
          <a:xfrm>
            <a:off x="-743234" y="4257750"/>
            <a:ext cx="1771500" cy="1771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6"/>
          <p:cNvSpPr/>
          <p:nvPr/>
        </p:nvSpPr>
        <p:spPr>
          <a:xfrm>
            <a:off x="8093701" y="-893650"/>
            <a:ext cx="1771500" cy="177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6"/>
          <p:cNvSpPr txBox="1">
            <a:spLocks noGrp="1"/>
          </p:cNvSpPr>
          <p:nvPr>
            <p:ph type="title"/>
          </p:nvPr>
        </p:nvSpPr>
        <p:spPr>
          <a:xfrm>
            <a:off x="311700" y="44710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dirty="0"/>
          </a:p>
        </p:txBody>
      </p:sp>
      <p:pic>
        <p:nvPicPr>
          <p:cNvPr id="6" name="Immagine 5">
            <a:extLst>
              <a:ext uri="{FF2B5EF4-FFF2-40B4-BE49-F238E27FC236}">
                <a16:creationId xmlns:a16="http://schemas.microsoft.com/office/drawing/2014/main" id="{E7BAC5B1-FBC8-A84B-B701-27C8FC356BEA}"/>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2"/>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0"/>
        <p:cNvGrpSpPr/>
        <p:nvPr/>
      </p:nvGrpSpPr>
      <p:grpSpPr>
        <a:xfrm>
          <a:off x="0" y="0"/>
          <a:ext cx="0" cy="0"/>
          <a:chOff x="0" y="0"/>
          <a:chExt cx="0" cy="0"/>
        </a:xfrm>
      </p:grpSpPr>
      <p:sp>
        <p:nvSpPr>
          <p:cNvPr id="41" name="Google Shape;41;p7"/>
          <p:cNvSpPr txBox="1">
            <a:spLocks noGrp="1"/>
          </p:cNvSpPr>
          <p:nvPr>
            <p:ph type="title"/>
          </p:nvPr>
        </p:nvSpPr>
        <p:spPr>
          <a:xfrm>
            <a:off x="2688800" y="1613550"/>
            <a:ext cx="3766500" cy="10467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None/>
              <a:defRPr sz="5600">
                <a:latin typeface="+mj-lt"/>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42" name="Google Shape;42;p7"/>
          <p:cNvSpPr txBox="1">
            <a:spLocks noGrp="1"/>
          </p:cNvSpPr>
          <p:nvPr>
            <p:ph type="body" idx="1"/>
          </p:nvPr>
        </p:nvSpPr>
        <p:spPr>
          <a:xfrm>
            <a:off x="2936725" y="2625000"/>
            <a:ext cx="3270600" cy="1046700"/>
          </a:xfrm>
          <a:prstGeom prst="rect">
            <a:avLst/>
          </a:prstGeom>
        </p:spPr>
        <p:txBody>
          <a:bodyPr spcFirstLastPara="1" wrap="square" lIns="91425" tIns="91425" rIns="91425" bIns="91425" anchor="t" anchorCtr="0">
            <a:noAutofit/>
          </a:bodyPr>
          <a:lstStyle>
            <a:lvl1pPr marL="457200" lvl="0" indent="-304800" algn="ctr">
              <a:lnSpc>
                <a:spcPct val="100000"/>
              </a:lnSpc>
              <a:spcBef>
                <a:spcPts val="0"/>
              </a:spcBef>
              <a:spcAft>
                <a:spcPts val="0"/>
              </a:spcAft>
              <a:buSzPts val="1200"/>
              <a:buChar char="●"/>
              <a:defRPr>
                <a:latin typeface="+mn-lt"/>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sp>
        <p:nvSpPr>
          <p:cNvPr id="43" name="Google Shape;43;p7"/>
          <p:cNvSpPr/>
          <p:nvPr/>
        </p:nvSpPr>
        <p:spPr>
          <a:xfrm>
            <a:off x="-1489621" y="-1469975"/>
            <a:ext cx="3379800" cy="3379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7"/>
          <p:cNvSpPr/>
          <p:nvPr/>
        </p:nvSpPr>
        <p:spPr>
          <a:xfrm>
            <a:off x="2882104" y="4196225"/>
            <a:ext cx="3379800" cy="3379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7"/>
          <p:cNvSpPr/>
          <p:nvPr/>
        </p:nvSpPr>
        <p:spPr>
          <a:xfrm>
            <a:off x="-1004400" y="686425"/>
            <a:ext cx="2071800" cy="20718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7"/>
          <p:cNvSpPr/>
          <p:nvPr/>
        </p:nvSpPr>
        <p:spPr>
          <a:xfrm>
            <a:off x="7765525" y="-882575"/>
            <a:ext cx="2071800" cy="2071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 name="Immagine 7">
            <a:extLst>
              <a:ext uri="{FF2B5EF4-FFF2-40B4-BE49-F238E27FC236}">
                <a16:creationId xmlns:a16="http://schemas.microsoft.com/office/drawing/2014/main" id="{6A838A1B-CC49-DF4D-A478-806F813A755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668754" y="173421"/>
            <a:ext cx="345725" cy="451748"/>
          </a:xfrm>
          <a:prstGeom prst="rect">
            <a:avLst/>
          </a:prstGeom>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noFill/>
        <a:effectLst/>
      </p:bgPr>
    </p:bg>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1914300" y="1353591"/>
            <a:ext cx="5315400" cy="193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700"/>
              <a:buNone/>
              <a:defRPr sz="7200">
                <a:latin typeface="+mj-lt"/>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49" name="Google Shape;49;p8"/>
          <p:cNvSpPr/>
          <p:nvPr/>
        </p:nvSpPr>
        <p:spPr>
          <a:xfrm>
            <a:off x="3191701" y="4228550"/>
            <a:ext cx="2739900" cy="27399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8"/>
          <p:cNvSpPr/>
          <p:nvPr/>
        </p:nvSpPr>
        <p:spPr>
          <a:xfrm>
            <a:off x="8076225" y="-982450"/>
            <a:ext cx="2071800" cy="2071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8"/>
          <p:cNvSpPr/>
          <p:nvPr/>
        </p:nvSpPr>
        <p:spPr>
          <a:xfrm>
            <a:off x="-1676950" y="-1745100"/>
            <a:ext cx="3287400" cy="3287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 name="Immagine 5">
            <a:extLst>
              <a:ext uri="{FF2B5EF4-FFF2-40B4-BE49-F238E27FC236}">
                <a16:creationId xmlns:a16="http://schemas.microsoft.com/office/drawing/2014/main" id="{D8A16DF9-9DE6-E343-A5AB-DD9DF42FC50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668754" y="173421"/>
            <a:ext cx="345725" cy="451748"/>
          </a:xfrm>
          <a:prstGeom prst="rect">
            <a:avLst/>
          </a:prstGeom>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1"/>
        </a:solidFill>
        <a:effectLst/>
      </p:bgPr>
    </p:bg>
    <p:spTree>
      <p:nvGrpSpPr>
        <p:cNvPr id="1" name="Shape 52"/>
        <p:cNvGrpSpPr/>
        <p:nvPr/>
      </p:nvGrpSpPr>
      <p:grpSpPr>
        <a:xfrm>
          <a:off x="0" y="0"/>
          <a:ext cx="0" cy="0"/>
          <a:chOff x="0" y="0"/>
          <a:chExt cx="0" cy="0"/>
        </a:xfrm>
      </p:grpSpPr>
      <p:sp>
        <p:nvSpPr>
          <p:cNvPr id="53" name="Google Shape;53;p9"/>
          <p:cNvSpPr txBox="1">
            <a:spLocks noGrp="1"/>
          </p:cNvSpPr>
          <p:nvPr>
            <p:ph type="title"/>
          </p:nvPr>
        </p:nvSpPr>
        <p:spPr>
          <a:xfrm>
            <a:off x="2440950" y="1491475"/>
            <a:ext cx="4262100" cy="94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00">
                <a:solidFill>
                  <a:schemeClr val="accent2"/>
                </a:solidFill>
                <a:latin typeface="+mj-l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9"/>
          <p:cNvSpPr txBox="1">
            <a:spLocks noGrp="1"/>
          </p:cNvSpPr>
          <p:nvPr>
            <p:ph type="subTitle" idx="1"/>
          </p:nvPr>
        </p:nvSpPr>
        <p:spPr>
          <a:xfrm>
            <a:off x="2440950" y="2368000"/>
            <a:ext cx="4262100" cy="12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a:solidFill>
                  <a:schemeClr val="accent2"/>
                </a:solidFill>
                <a:latin typeface="+mn-lt"/>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dirty="0"/>
          </a:p>
        </p:txBody>
      </p:sp>
      <p:sp>
        <p:nvSpPr>
          <p:cNvPr id="55" name="Google Shape;55;p9"/>
          <p:cNvSpPr/>
          <p:nvPr/>
        </p:nvSpPr>
        <p:spPr>
          <a:xfrm>
            <a:off x="-1663675" y="-1676275"/>
            <a:ext cx="3310800" cy="33108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9"/>
          <p:cNvSpPr/>
          <p:nvPr/>
        </p:nvSpPr>
        <p:spPr>
          <a:xfrm>
            <a:off x="7594375" y="-2600075"/>
            <a:ext cx="6024900" cy="6024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9"/>
          <p:cNvSpPr/>
          <p:nvPr/>
        </p:nvSpPr>
        <p:spPr>
          <a:xfrm>
            <a:off x="7661900" y="2596300"/>
            <a:ext cx="3310800" cy="33108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9"/>
          <p:cNvSpPr/>
          <p:nvPr/>
        </p:nvSpPr>
        <p:spPr>
          <a:xfrm>
            <a:off x="-4377775" y="2689175"/>
            <a:ext cx="6024900" cy="6024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 name="Immagine 8">
            <a:extLst>
              <a:ext uri="{FF2B5EF4-FFF2-40B4-BE49-F238E27FC236}">
                <a16:creationId xmlns:a16="http://schemas.microsoft.com/office/drawing/2014/main" id="{847137C2-14AF-8145-B997-DDB3E89FBF47}"/>
              </a:ext>
            </a:extLst>
          </p:cNvPr>
          <p:cNvPicPr>
            <a:picLocks noChangeAspect="1"/>
          </p:cNvPicPr>
          <p:nvPr userDrawn="1"/>
        </p:nvPicPr>
        <p:blipFill>
          <a:blip r:embed="rId2" cstate="screen">
            <a:biLevel thresh="25000"/>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9"/>
        <p:cNvGrpSpPr/>
        <p:nvPr/>
      </p:nvGrpSpPr>
      <p:grpSpPr>
        <a:xfrm>
          <a:off x="0" y="0"/>
          <a:ext cx="0" cy="0"/>
          <a:chOff x="0" y="0"/>
          <a:chExt cx="0" cy="0"/>
        </a:xfrm>
      </p:grpSpPr>
      <p:sp>
        <p:nvSpPr>
          <p:cNvPr id="60" name="Google Shape;60;p10"/>
          <p:cNvSpPr txBox="1">
            <a:spLocks noGrp="1"/>
          </p:cNvSpPr>
          <p:nvPr>
            <p:ph type="title"/>
          </p:nvPr>
        </p:nvSpPr>
        <p:spPr>
          <a:xfrm>
            <a:off x="779050" y="678025"/>
            <a:ext cx="3813300" cy="835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atin typeface="+mj-lt"/>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pic>
        <p:nvPicPr>
          <p:cNvPr id="3" name="Immagine 2">
            <a:extLst>
              <a:ext uri="{FF2B5EF4-FFF2-40B4-BE49-F238E27FC236}">
                <a16:creationId xmlns:a16="http://schemas.microsoft.com/office/drawing/2014/main" id="{53CF6FF7-5ECF-9E4B-8CC0-2F10B82E416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668754" y="173421"/>
            <a:ext cx="345725" cy="451748"/>
          </a:xfrm>
          <a:prstGeom prst="rect">
            <a:avLst/>
          </a:prstGeom>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1"/>
        <p:cNvGrpSpPr/>
        <p:nvPr/>
      </p:nvGrpSpPr>
      <p:grpSpPr>
        <a:xfrm>
          <a:off x="0" y="0"/>
          <a:ext cx="0" cy="0"/>
          <a:chOff x="0" y="0"/>
          <a:chExt cx="0" cy="0"/>
        </a:xfrm>
      </p:grpSpPr>
      <p:sp>
        <p:nvSpPr>
          <p:cNvPr id="62" name="Google Shape;62;p11"/>
          <p:cNvSpPr txBox="1">
            <a:spLocks noGrp="1"/>
          </p:cNvSpPr>
          <p:nvPr>
            <p:ph type="title" hasCustomPrompt="1"/>
          </p:nvPr>
        </p:nvSpPr>
        <p:spPr>
          <a:xfrm>
            <a:off x="1098600" y="1620175"/>
            <a:ext cx="6946800" cy="13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7000">
                <a:solidFill>
                  <a:schemeClr val="dk1"/>
                </a:solidFill>
                <a:latin typeface="+mn-lt"/>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3" name="Google Shape;63;p11"/>
          <p:cNvSpPr txBox="1">
            <a:spLocks noGrp="1"/>
          </p:cNvSpPr>
          <p:nvPr>
            <p:ph type="body" idx="1"/>
          </p:nvPr>
        </p:nvSpPr>
        <p:spPr>
          <a:xfrm>
            <a:off x="2874100" y="2847425"/>
            <a:ext cx="3395700" cy="7452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Char char="●"/>
              <a:defRPr sz="1800">
                <a:latin typeface="+mn-lt"/>
              </a:defRPr>
            </a:lvl1pPr>
            <a:lvl2pPr marL="914400" lvl="1" indent="-317500" algn="ctr" rtl="0">
              <a:spcBef>
                <a:spcPts val="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64" name="Google Shape;64;p11"/>
          <p:cNvSpPr/>
          <p:nvPr/>
        </p:nvSpPr>
        <p:spPr>
          <a:xfrm flipH="1">
            <a:off x="7750075" y="-1376600"/>
            <a:ext cx="3379800" cy="3379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1"/>
          <p:cNvSpPr/>
          <p:nvPr/>
        </p:nvSpPr>
        <p:spPr>
          <a:xfrm flipH="1">
            <a:off x="586800" y="4137900"/>
            <a:ext cx="3379800" cy="3379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1"/>
          <p:cNvSpPr/>
          <p:nvPr/>
        </p:nvSpPr>
        <p:spPr>
          <a:xfrm flipH="1">
            <a:off x="8371504" y="1143175"/>
            <a:ext cx="2071800" cy="20718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1"/>
          <p:cNvSpPr/>
          <p:nvPr/>
        </p:nvSpPr>
        <p:spPr>
          <a:xfrm flipH="1">
            <a:off x="-380996" y="4227500"/>
            <a:ext cx="2071800" cy="20718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1"/>
          <p:cNvSpPr/>
          <p:nvPr/>
        </p:nvSpPr>
        <p:spPr>
          <a:xfrm flipH="1">
            <a:off x="-891996" y="-882575"/>
            <a:ext cx="2071800" cy="2071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 name="Immagine 8">
            <a:extLst>
              <a:ext uri="{FF2B5EF4-FFF2-40B4-BE49-F238E27FC236}">
                <a16:creationId xmlns:a16="http://schemas.microsoft.com/office/drawing/2014/main" id="{44B37D37-A213-0244-8442-12A1812C947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35744" y="4568875"/>
            <a:ext cx="345725" cy="451748"/>
          </a:xfrm>
          <a:prstGeom prst="rect">
            <a:avLst/>
          </a:prstGeom>
        </p:spPr>
      </p:pic>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9" name="Segnaposto titolo 8">
            <a:extLst>
              <a:ext uri="{FF2B5EF4-FFF2-40B4-BE49-F238E27FC236}">
                <a16:creationId xmlns:a16="http://schemas.microsoft.com/office/drawing/2014/main" id="{1DBEB80B-3646-E44D-93D8-195C1DE768B8}"/>
              </a:ext>
            </a:extLst>
          </p:cNvPr>
          <p:cNvSpPr>
            <a:spLocks noGrp="1"/>
          </p:cNvSpPr>
          <p:nvPr>
            <p:ph type="title"/>
          </p:nvPr>
        </p:nvSpPr>
        <p:spPr>
          <a:xfrm>
            <a:off x="628650" y="274638"/>
            <a:ext cx="7886700" cy="993775"/>
          </a:xfrm>
          <a:prstGeom prst="rect">
            <a:avLst/>
          </a:prstGeom>
        </p:spPr>
        <p:txBody>
          <a:bodyPr vert="horz" lIns="91440" tIns="45720" rIns="91440" bIns="45720" rtlCol="0" anchor="ctr">
            <a:normAutofit/>
          </a:bodyPr>
          <a:lstStyle/>
          <a:p>
            <a:r>
              <a:rPr lang="it-IT"/>
              <a:t>Fare clic per modificare lo stile del titolo dello schema</a:t>
            </a:r>
          </a:p>
        </p:txBody>
      </p:sp>
      <p:sp>
        <p:nvSpPr>
          <p:cNvPr id="10" name="Segnaposto testo 9">
            <a:extLst>
              <a:ext uri="{FF2B5EF4-FFF2-40B4-BE49-F238E27FC236}">
                <a16:creationId xmlns:a16="http://schemas.microsoft.com/office/drawing/2014/main" id="{2843B90D-B6CE-F241-805B-099A71643847}"/>
              </a:ext>
            </a:extLst>
          </p:cNvPr>
          <p:cNvSpPr>
            <a:spLocks noGrp="1"/>
          </p:cNvSpPr>
          <p:nvPr>
            <p:ph type="body" idx="1"/>
          </p:nvPr>
        </p:nvSpPr>
        <p:spPr>
          <a:xfrm>
            <a:off x="628650" y="1370013"/>
            <a:ext cx="7886700" cy="3262312"/>
          </a:xfrm>
          <a:prstGeom prst="rect">
            <a:avLst/>
          </a:prstGeom>
        </p:spPr>
        <p:txBody>
          <a:bodyPr vert="horz" lIns="91440" tIns="45720" rIns="91440" bIns="45720" rtlCol="0">
            <a:normAutofit/>
          </a:bodyPr>
          <a:lstStyle/>
          <a:p>
            <a:r>
              <a:rPr lang="it-IT"/>
              <a:t>Modifica gli stili del testo dello schema
Secondo livello
Terzo livello
Quarto livello
Quinto livello</a:t>
            </a:r>
          </a:p>
        </p:txBody>
      </p:sp>
    </p:spTree>
  </p:cSld>
  <p:clrMap bg1="lt1" tx1="dk1" bg2="dk2" tx2="lt2" accent1="accent1" accent2="accent2" accent3="accent3" accent4="accent4" accent5="accent5" accent6="accent6" hlink="hlink" folHlink="folHlink"/>
  <p:sldLayoutIdLst>
    <p:sldLayoutId id="2147483648" r:id="rId1"/>
    <p:sldLayoutId id="2147483692" r:id="rId2"/>
    <p:sldLayoutId id="2147483649"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4" r:id="rId35"/>
    <p:sldLayoutId id="2147483685" r:id="rId36"/>
    <p:sldLayoutId id="2147483686" r:id="rId37"/>
    <p:sldLayoutId id="2147483687" r:id="rId38"/>
    <p:sldLayoutId id="2147483688" r:id="rId3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400" b="1" i="0" u="none" strike="noStrike" cap="none" baseline="0">
          <a:solidFill>
            <a:schemeClr val="bg2"/>
          </a:solidFill>
          <a:latin typeface="Corbel" panose="020B0503020204020204" pitchFamily="34" charset="0"/>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bg2"/>
          </a:solidFill>
          <a:latin typeface="+mn-lt"/>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69"/>
        <p:cNvGrpSpPr/>
        <p:nvPr/>
      </p:nvGrpSpPr>
      <p:grpSpPr>
        <a:xfrm>
          <a:off x="0" y="0"/>
          <a:ext cx="0" cy="0"/>
          <a:chOff x="0" y="0"/>
          <a:chExt cx="0" cy="0"/>
        </a:xfrm>
      </p:grpSpPr>
      <p:sp>
        <p:nvSpPr>
          <p:cNvPr id="270" name="Google Shape;270;p4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71" name="Google Shape;271;p4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mKeLxmkt87_RlnVtZjI8TIthF0G8c3R-MYWMOVOYMWw/copy" TargetMode="External"/><Relationship Id="rId2" Type="http://schemas.openxmlformats.org/officeDocument/2006/relationships/notesSlide" Target="../notesSlides/notesSlide15.xml"/><Relationship Id="rId1" Type="http://schemas.openxmlformats.org/officeDocument/2006/relationships/slideLayout" Target="../slideLayouts/slideLayout19.xml"/><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6.xml"/><Relationship Id="rId1" Type="http://schemas.openxmlformats.org/officeDocument/2006/relationships/slideLayout" Target="../slideLayouts/slideLayout2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1.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6"/>
        <p:cNvGrpSpPr/>
        <p:nvPr/>
      </p:nvGrpSpPr>
      <p:grpSpPr>
        <a:xfrm>
          <a:off x="0" y="0"/>
          <a:ext cx="0" cy="0"/>
          <a:chOff x="0" y="0"/>
          <a:chExt cx="0" cy="0"/>
        </a:xfrm>
      </p:grpSpPr>
      <p:sp>
        <p:nvSpPr>
          <p:cNvPr id="277" name="Google Shape;277;p45"/>
          <p:cNvSpPr txBox="1">
            <a:spLocks noGrp="1"/>
          </p:cNvSpPr>
          <p:nvPr>
            <p:ph type="ctr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dirty="0"/>
              <a:t>CLARUS Industrial Advisory Board</a:t>
            </a:r>
            <a:endParaRPr dirty="0"/>
          </a:p>
        </p:txBody>
      </p:sp>
      <p:sp>
        <p:nvSpPr>
          <p:cNvPr id="278" name="Google Shape;278;p45"/>
          <p:cNvSpPr txBox="1">
            <a:spLocks noGrp="1"/>
          </p:cNvSpPr>
          <p:nvPr>
            <p:ph type="subTitle" idx="1"/>
          </p:nvPr>
        </p:nvSpPr>
        <p:spPr>
          <a:xfrm>
            <a:off x="603000" y="3046891"/>
            <a:ext cx="3090042" cy="792600"/>
          </a:xfrm>
          <a:prstGeom prst="rect">
            <a:avLst/>
          </a:prstGeom>
        </p:spPr>
        <p:txBody>
          <a:bodyPr spcFirstLastPara="1" wrap="square" lIns="91425" tIns="91425" rIns="91425" bIns="91425" anchor="t" anchorCtr="0">
            <a:noAutofit/>
          </a:bodyPr>
          <a:lstStyle/>
          <a:p>
            <a:pPr marL="38100" lvl="0"/>
            <a:r>
              <a:rPr lang="en-GB" dirty="0"/>
              <a:t>Bridging Research and Industry for AI in food processing</a:t>
            </a:r>
            <a:endParaRPr dirty="0"/>
          </a:p>
        </p:txBody>
      </p:sp>
      <p:sp>
        <p:nvSpPr>
          <p:cNvPr id="279" name="Google Shape;279;p45"/>
          <p:cNvSpPr/>
          <p:nvPr/>
        </p:nvSpPr>
        <p:spPr>
          <a:xfrm>
            <a:off x="934497" y="3747200"/>
            <a:ext cx="3169200" cy="3169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5"/>
          <p:cNvSpPr/>
          <p:nvPr/>
        </p:nvSpPr>
        <p:spPr>
          <a:xfrm>
            <a:off x="1725597" y="4447800"/>
            <a:ext cx="1587000" cy="15870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68"/>
        <p:cNvGrpSpPr/>
        <p:nvPr/>
      </p:nvGrpSpPr>
      <p:grpSpPr>
        <a:xfrm>
          <a:off x="0" y="0"/>
          <a:ext cx="0" cy="0"/>
          <a:chOff x="0" y="0"/>
          <a:chExt cx="0" cy="0"/>
        </a:xfrm>
      </p:grpSpPr>
      <p:sp>
        <p:nvSpPr>
          <p:cNvPr id="1069" name="Google Shape;1069;p54"/>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it-IT" dirty="0" err="1">
                <a:solidFill>
                  <a:schemeClr val="accent2"/>
                </a:solidFill>
              </a:rPr>
              <a:t>Lorem</a:t>
            </a:r>
            <a:r>
              <a:rPr lang="it-IT" dirty="0">
                <a:solidFill>
                  <a:schemeClr val="accent2"/>
                </a:solidFill>
              </a:rPr>
              <a:t> </a:t>
            </a:r>
            <a:r>
              <a:rPr lang="it-IT" dirty="0" err="1">
                <a:solidFill>
                  <a:schemeClr val="accent2"/>
                </a:solidFill>
              </a:rPr>
              <a:t>ipsum</a:t>
            </a:r>
            <a:r>
              <a:rPr lang="it-IT" dirty="0">
                <a:solidFill>
                  <a:schemeClr val="accent2"/>
                </a:solidFill>
              </a:rPr>
              <a:t> </a:t>
            </a:r>
            <a:r>
              <a:rPr lang="it-IT" dirty="0" err="1">
                <a:solidFill>
                  <a:schemeClr val="accent2"/>
                </a:solidFill>
              </a:rPr>
              <a:t>dolor</a:t>
            </a:r>
            <a:r>
              <a:rPr lang="it-IT" dirty="0">
                <a:solidFill>
                  <a:schemeClr val="accent2"/>
                </a:solidFill>
              </a:rPr>
              <a:t> </a:t>
            </a:r>
            <a:r>
              <a:rPr lang="it-IT" dirty="0" err="1">
                <a:solidFill>
                  <a:schemeClr val="accent2"/>
                </a:solidFill>
              </a:rPr>
              <a:t>sit</a:t>
            </a:r>
            <a:r>
              <a:rPr lang="it-IT" dirty="0">
                <a:solidFill>
                  <a:schemeClr val="accent2"/>
                </a:solidFill>
              </a:rPr>
              <a:t> </a:t>
            </a:r>
            <a:r>
              <a:rPr lang="it-IT" dirty="0" err="1">
                <a:solidFill>
                  <a:schemeClr val="accent2"/>
                </a:solidFill>
              </a:rPr>
              <a:t>amet</a:t>
            </a:r>
            <a:endParaRPr dirty="0">
              <a:solidFill>
                <a:schemeClr val="accent2"/>
              </a:solidFill>
            </a:endParaRPr>
          </a:p>
        </p:txBody>
      </p:sp>
      <p:sp>
        <p:nvSpPr>
          <p:cNvPr id="1070" name="Google Shape;1070;p54"/>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dirty="0"/>
              <a:t>Lorem ipsum</a:t>
            </a:r>
            <a:endParaRPr dirty="0"/>
          </a:p>
        </p:txBody>
      </p:sp>
      <p:sp>
        <p:nvSpPr>
          <p:cNvPr id="1071" name="Google Shape;1071;p54"/>
          <p:cNvSpPr txBox="1">
            <a:spLocks noGrp="1"/>
          </p:cNvSpPr>
          <p:nvPr>
            <p:ph type="subTitle" idx="2"/>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dirty="0"/>
              <a:t>Lorem </a:t>
            </a:r>
            <a:r>
              <a:rPr lang="en" dirty="0" err="1"/>
              <a:t>ispum</a:t>
            </a:r>
            <a:endParaRPr dirty="0"/>
          </a:p>
        </p:txBody>
      </p:sp>
      <p:sp>
        <p:nvSpPr>
          <p:cNvPr id="1072" name="Google Shape;1072;p54"/>
          <p:cNvSpPr txBox="1">
            <a:spLocks noGrp="1"/>
          </p:cNvSpPr>
          <p:nvPr>
            <p:ph type="subTitle" idx="3"/>
          </p:nvPr>
        </p:nvSpPr>
        <p:spPr>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a:t>
            </a:r>
            <a:endParaRPr dirty="0"/>
          </a:p>
        </p:txBody>
      </p:sp>
      <p:sp>
        <p:nvSpPr>
          <p:cNvPr id="1073" name="Google Shape;1073;p54"/>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a:t>
            </a:r>
            <a:endParaRPr dirty="0"/>
          </a:p>
        </p:txBody>
      </p:sp>
      <p:sp>
        <p:nvSpPr>
          <p:cNvPr id="1074" name="Google Shape;1074;p54"/>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1200"/>
              </a:spcAft>
              <a:buNone/>
            </a:pPr>
            <a:r>
              <a:rPr lang="en" dirty="0"/>
              <a:t>Lorem ipsum</a:t>
            </a:r>
            <a:endParaRPr dirty="0"/>
          </a:p>
        </p:txBody>
      </p:sp>
      <p:sp>
        <p:nvSpPr>
          <p:cNvPr id="1075" name="Google Shape;1075;p54"/>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a:t>
            </a:r>
            <a:endParaRPr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55"/>
          <p:cNvSpPr/>
          <p:nvPr/>
        </p:nvSpPr>
        <p:spPr>
          <a:xfrm rot="-946498">
            <a:off x="801679" y="1805796"/>
            <a:ext cx="3094639" cy="2084024"/>
          </a:xfrm>
          <a:custGeom>
            <a:avLst/>
            <a:gdLst/>
            <a:ahLst/>
            <a:cxnLst/>
            <a:rect l="l" t="t" r="r" b="b"/>
            <a:pathLst>
              <a:path w="153174" h="103152" extrusionOk="0">
                <a:moveTo>
                  <a:pt x="43349" y="0"/>
                </a:moveTo>
                <a:lnTo>
                  <a:pt x="41982" y="83"/>
                </a:lnTo>
                <a:lnTo>
                  <a:pt x="40656" y="166"/>
                </a:lnTo>
                <a:lnTo>
                  <a:pt x="39329" y="332"/>
                </a:lnTo>
                <a:lnTo>
                  <a:pt x="37962" y="539"/>
                </a:lnTo>
                <a:lnTo>
                  <a:pt x="36636" y="829"/>
                </a:lnTo>
                <a:lnTo>
                  <a:pt x="35310" y="1119"/>
                </a:lnTo>
                <a:lnTo>
                  <a:pt x="33942" y="1533"/>
                </a:lnTo>
                <a:lnTo>
                  <a:pt x="32616" y="1948"/>
                </a:lnTo>
                <a:lnTo>
                  <a:pt x="31290" y="2445"/>
                </a:lnTo>
                <a:lnTo>
                  <a:pt x="29922" y="3025"/>
                </a:lnTo>
                <a:lnTo>
                  <a:pt x="28596" y="3647"/>
                </a:lnTo>
                <a:lnTo>
                  <a:pt x="27270" y="4352"/>
                </a:lnTo>
                <a:lnTo>
                  <a:pt x="25902" y="5098"/>
                </a:lnTo>
                <a:lnTo>
                  <a:pt x="24576" y="5926"/>
                </a:lnTo>
                <a:lnTo>
                  <a:pt x="23208" y="6797"/>
                </a:lnTo>
                <a:lnTo>
                  <a:pt x="21882" y="7791"/>
                </a:lnTo>
                <a:lnTo>
                  <a:pt x="20514" y="8827"/>
                </a:lnTo>
                <a:lnTo>
                  <a:pt x="19147" y="9946"/>
                </a:lnTo>
                <a:lnTo>
                  <a:pt x="17821" y="11107"/>
                </a:lnTo>
                <a:lnTo>
                  <a:pt x="16453" y="12392"/>
                </a:lnTo>
                <a:lnTo>
                  <a:pt x="14878" y="13925"/>
                </a:lnTo>
                <a:lnTo>
                  <a:pt x="13386" y="15500"/>
                </a:lnTo>
                <a:lnTo>
                  <a:pt x="11977" y="17033"/>
                </a:lnTo>
                <a:lnTo>
                  <a:pt x="10651" y="18608"/>
                </a:lnTo>
                <a:lnTo>
                  <a:pt x="9408" y="20183"/>
                </a:lnTo>
                <a:lnTo>
                  <a:pt x="8247" y="21758"/>
                </a:lnTo>
                <a:lnTo>
                  <a:pt x="7170" y="23333"/>
                </a:lnTo>
                <a:lnTo>
                  <a:pt x="6134" y="24949"/>
                </a:lnTo>
                <a:lnTo>
                  <a:pt x="5222" y="26524"/>
                </a:lnTo>
                <a:lnTo>
                  <a:pt x="4393" y="28098"/>
                </a:lnTo>
                <a:lnTo>
                  <a:pt x="3606" y="29715"/>
                </a:lnTo>
                <a:lnTo>
                  <a:pt x="2942" y="31290"/>
                </a:lnTo>
                <a:lnTo>
                  <a:pt x="2321" y="32864"/>
                </a:lnTo>
                <a:lnTo>
                  <a:pt x="1782" y="34481"/>
                </a:lnTo>
                <a:lnTo>
                  <a:pt x="1326" y="36056"/>
                </a:lnTo>
                <a:lnTo>
                  <a:pt x="912" y="37630"/>
                </a:lnTo>
                <a:lnTo>
                  <a:pt x="580" y="39247"/>
                </a:lnTo>
                <a:lnTo>
                  <a:pt x="332" y="40821"/>
                </a:lnTo>
                <a:lnTo>
                  <a:pt x="166" y="42396"/>
                </a:lnTo>
                <a:lnTo>
                  <a:pt x="41" y="43971"/>
                </a:lnTo>
                <a:lnTo>
                  <a:pt x="0" y="45505"/>
                </a:lnTo>
                <a:lnTo>
                  <a:pt x="41" y="47079"/>
                </a:lnTo>
                <a:lnTo>
                  <a:pt x="124" y="48613"/>
                </a:lnTo>
                <a:lnTo>
                  <a:pt x="290" y="50188"/>
                </a:lnTo>
                <a:lnTo>
                  <a:pt x="497" y="51721"/>
                </a:lnTo>
                <a:lnTo>
                  <a:pt x="787" y="53254"/>
                </a:lnTo>
                <a:lnTo>
                  <a:pt x="1119" y="54788"/>
                </a:lnTo>
                <a:lnTo>
                  <a:pt x="1533" y="56280"/>
                </a:lnTo>
                <a:lnTo>
                  <a:pt x="1989" y="57772"/>
                </a:lnTo>
                <a:lnTo>
                  <a:pt x="2528" y="59264"/>
                </a:lnTo>
                <a:lnTo>
                  <a:pt x="3108" y="60756"/>
                </a:lnTo>
                <a:lnTo>
                  <a:pt x="3730" y="62248"/>
                </a:lnTo>
                <a:lnTo>
                  <a:pt x="4434" y="63698"/>
                </a:lnTo>
                <a:lnTo>
                  <a:pt x="5180" y="65149"/>
                </a:lnTo>
                <a:lnTo>
                  <a:pt x="6009" y="66558"/>
                </a:lnTo>
                <a:lnTo>
                  <a:pt x="6880" y="67967"/>
                </a:lnTo>
                <a:lnTo>
                  <a:pt x="7791" y="69376"/>
                </a:lnTo>
                <a:lnTo>
                  <a:pt x="8786" y="70785"/>
                </a:lnTo>
                <a:lnTo>
                  <a:pt x="9781" y="72152"/>
                </a:lnTo>
                <a:lnTo>
                  <a:pt x="10858" y="73479"/>
                </a:lnTo>
                <a:lnTo>
                  <a:pt x="11977" y="74846"/>
                </a:lnTo>
                <a:lnTo>
                  <a:pt x="13137" y="76131"/>
                </a:lnTo>
                <a:lnTo>
                  <a:pt x="14381" y="77457"/>
                </a:lnTo>
                <a:lnTo>
                  <a:pt x="15624" y="78742"/>
                </a:lnTo>
                <a:lnTo>
                  <a:pt x="16950" y="79985"/>
                </a:lnTo>
                <a:lnTo>
                  <a:pt x="18318" y="81228"/>
                </a:lnTo>
                <a:lnTo>
                  <a:pt x="19685" y="82472"/>
                </a:lnTo>
                <a:lnTo>
                  <a:pt x="21136" y="83674"/>
                </a:lnTo>
                <a:lnTo>
                  <a:pt x="22628" y="84834"/>
                </a:lnTo>
                <a:lnTo>
                  <a:pt x="24161" y="85994"/>
                </a:lnTo>
                <a:lnTo>
                  <a:pt x="25736" y="87113"/>
                </a:lnTo>
                <a:lnTo>
                  <a:pt x="27311" y="88232"/>
                </a:lnTo>
                <a:lnTo>
                  <a:pt x="28969" y="89310"/>
                </a:lnTo>
                <a:lnTo>
                  <a:pt x="30668" y="90346"/>
                </a:lnTo>
                <a:lnTo>
                  <a:pt x="32367" y="91382"/>
                </a:lnTo>
                <a:lnTo>
                  <a:pt x="34108" y="92418"/>
                </a:lnTo>
                <a:lnTo>
                  <a:pt x="35931" y="93371"/>
                </a:lnTo>
                <a:lnTo>
                  <a:pt x="37713" y="94324"/>
                </a:lnTo>
                <a:lnTo>
                  <a:pt x="39578" y="95236"/>
                </a:lnTo>
                <a:lnTo>
                  <a:pt x="41485" y="96148"/>
                </a:lnTo>
                <a:lnTo>
                  <a:pt x="43391" y="97018"/>
                </a:lnTo>
                <a:lnTo>
                  <a:pt x="45339" y="97847"/>
                </a:lnTo>
                <a:lnTo>
                  <a:pt x="47328" y="98635"/>
                </a:lnTo>
                <a:lnTo>
                  <a:pt x="49317" y="99422"/>
                </a:lnTo>
                <a:lnTo>
                  <a:pt x="50436" y="99836"/>
                </a:lnTo>
                <a:lnTo>
                  <a:pt x="51555" y="100209"/>
                </a:lnTo>
                <a:lnTo>
                  <a:pt x="52716" y="100541"/>
                </a:lnTo>
                <a:lnTo>
                  <a:pt x="53917" y="100872"/>
                </a:lnTo>
                <a:lnTo>
                  <a:pt x="55161" y="101204"/>
                </a:lnTo>
                <a:lnTo>
                  <a:pt x="56404" y="101453"/>
                </a:lnTo>
                <a:lnTo>
                  <a:pt x="57689" y="101743"/>
                </a:lnTo>
                <a:lnTo>
                  <a:pt x="58973" y="101950"/>
                </a:lnTo>
                <a:lnTo>
                  <a:pt x="60300" y="102199"/>
                </a:lnTo>
                <a:lnTo>
                  <a:pt x="61667" y="102364"/>
                </a:lnTo>
                <a:lnTo>
                  <a:pt x="64403" y="102696"/>
                </a:lnTo>
                <a:lnTo>
                  <a:pt x="67221" y="102945"/>
                </a:lnTo>
                <a:lnTo>
                  <a:pt x="70122" y="103110"/>
                </a:lnTo>
                <a:lnTo>
                  <a:pt x="73064" y="103152"/>
                </a:lnTo>
                <a:lnTo>
                  <a:pt x="76048" y="103152"/>
                </a:lnTo>
                <a:lnTo>
                  <a:pt x="79073" y="103069"/>
                </a:lnTo>
                <a:lnTo>
                  <a:pt x="82140" y="102903"/>
                </a:lnTo>
                <a:lnTo>
                  <a:pt x="85248" y="102655"/>
                </a:lnTo>
                <a:lnTo>
                  <a:pt x="88315" y="102323"/>
                </a:lnTo>
                <a:lnTo>
                  <a:pt x="91423" y="101950"/>
                </a:lnTo>
                <a:lnTo>
                  <a:pt x="94490" y="101453"/>
                </a:lnTo>
                <a:lnTo>
                  <a:pt x="97557" y="100914"/>
                </a:lnTo>
                <a:lnTo>
                  <a:pt x="100624" y="100334"/>
                </a:lnTo>
                <a:lnTo>
                  <a:pt x="103608" y="99629"/>
                </a:lnTo>
                <a:lnTo>
                  <a:pt x="106592" y="98883"/>
                </a:lnTo>
                <a:lnTo>
                  <a:pt x="109493" y="98054"/>
                </a:lnTo>
                <a:lnTo>
                  <a:pt x="112352" y="97184"/>
                </a:lnTo>
                <a:lnTo>
                  <a:pt x="115129" y="96231"/>
                </a:lnTo>
                <a:lnTo>
                  <a:pt x="117823" y="95236"/>
                </a:lnTo>
                <a:lnTo>
                  <a:pt x="120434" y="94159"/>
                </a:lnTo>
                <a:lnTo>
                  <a:pt x="122962" y="93040"/>
                </a:lnTo>
                <a:lnTo>
                  <a:pt x="124163" y="92460"/>
                </a:lnTo>
                <a:lnTo>
                  <a:pt x="125365" y="91838"/>
                </a:lnTo>
                <a:lnTo>
                  <a:pt x="126526" y="91216"/>
                </a:lnTo>
                <a:lnTo>
                  <a:pt x="127645" y="90595"/>
                </a:lnTo>
                <a:lnTo>
                  <a:pt x="128764" y="89973"/>
                </a:lnTo>
                <a:lnTo>
                  <a:pt x="129800" y="89310"/>
                </a:lnTo>
                <a:lnTo>
                  <a:pt x="130836" y="88605"/>
                </a:lnTo>
                <a:lnTo>
                  <a:pt x="131830" y="87942"/>
                </a:lnTo>
                <a:lnTo>
                  <a:pt x="132825" y="87238"/>
                </a:lnTo>
                <a:lnTo>
                  <a:pt x="133737" y="86533"/>
                </a:lnTo>
                <a:lnTo>
                  <a:pt x="134607" y="85787"/>
                </a:lnTo>
                <a:lnTo>
                  <a:pt x="135477" y="85083"/>
                </a:lnTo>
                <a:lnTo>
                  <a:pt x="136306" y="84295"/>
                </a:lnTo>
                <a:lnTo>
                  <a:pt x="137177" y="83425"/>
                </a:lnTo>
                <a:lnTo>
                  <a:pt x="138047" y="82513"/>
                </a:lnTo>
                <a:lnTo>
                  <a:pt x="138959" y="81519"/>
                </a:lnTo>
                <a:lnTo>
                  <a:pt x="139870" y="80441"/>
                </a:lnTo>
                <a:lnTo>
                  <a:pt x="140782" y="79364"/>
                </a:lnTo>
                <a:lnTo>
                  <a:pt x="141694" y="78203"/>
                </a:lnTo>
                <a:lnTo>
                  <a:pt x="142606" y="77001"/>
                </a:lnTo>
                <a:lnTo>
                  <a:pt x="143476" y="75758"/>
                </a:lnTo>
                <a:lnTo>
                  <a:pt x="144388" y="74473"/>
                </a:lnTo>
                <a:lnTo>
                  <a:pt x="145258" y="73147"/>
                </a:lnTo>
                <a:lnTo>
                  <a:pt x="146087" y="71821"/>
                </a:lnTo>
                <a:lnTo>
                  <a:pt x="146916" y="70453"/>
                </a:lnTo>
                <a:lnTo>
                  <a:pt x="147703" y="69044"/>
                </a:lnTo>
                <a:lnTo>
                  <a:pt x="148449" y="67635"/>
                </a:lnTo>
                <a:lnTo>
                  <a:pt x="149154" y="66226"/>
                </a:lnTo>
                <a:lnTo>
                  <a:pt x="149817" y="64776"/>
                </a:lnTo>
                <a:lnTo>
                  <a:pt x="150438" y="63325"/>
                </a:lnTo>
                <a:lnTo>
                  <a:pt x="151019" y="61875"/>
                </a:lnTo>
                <a:lnTo>
                  <a:pt x="151516" y="60465"/>
                </a:lnTo>
                <a:lnTo>
                  <a:pt x="151972" y="59015"/>
                </a:lnTo>
                <a:lnTo>
                  <a:pt x="152345" y="57606"/>
                </a:lnTo>
                <a:lnTo>
                  <a:pt x="152676" y="56197"/>
                </a:lnTo>
                <a:lnTo>
                  <a:pt x="152925" y="54788"/>
                </a:lnTo>
                <a:lnTo>
                  <a:pt x="153091" y="53420"/>
                </a:lnTo>
                <a:lnTo>
                  <a:pt x="153174" y="52094"/>
                </a:lnTo>
                <a:lnTo>
                  <a:pt x="153174" y="50768"/>
                </a:lnTo>
                <a:lnTo>
                  <a:pt x="153049" y="49483"/>
                </a:lnTo>
                <a:lnTo>
                  <a:pt x="152966" y="48861"/>
                </a:lnTo>
                <a:lnTo>
                  <a:pt x="152884" y="48281"/>
                </a:lnTo>
                <a:lnTo>
                  <a:pt x="152759" y="47660"/>
                </a:lnTo>
                <a:lnTo>
                  <a:pt x="152593" y="47079"/>
                </a:lnTo>
                <a:lnTo>
                  <a:pt x="152386" y="46499"/>
                </a:lnTo>
                <a:lnTo>
                  <a:pt x="152179" y="45919"/>
                </a:lnTo>
                <a:lnTo>
                  <a:pt x="151930" y="45380"/>
                </a:lnTo>
                <a:lnTo>
                  <a:pt x="151682" y="44841"/>
                </a:lnTo>
                <a:lnTo>
                  <a:pt x="151226" y="44013"/>
                </a:lnTo>
                <a:lnTo>
                  <a:pt x="150770" y="43225"/>
                </a:lnTo>
                <a:lnTo>
                  <a:pt x="150314" y="42479"/>
                </a:lnTo>
                <a:lnTo>
                  <a:pt x="149817" y="41775"/>
                </a:lnTo>
                <a:lnTo>
                  <a:pt x="149278" y="41112"/>
                </a:lnTo>
                <a:lnTo>
                  <a:pt x="148781" y="40449"/>
                </a:lnTo>
                <a:lnTo>
                  <a:pt x="148242" y="39868"/>
                </a:lnTo>
                <a:lnTo>
                  <a:pt x="147703" y="39288"/>
                </a:lnTo>
                <a:lnTo>
                  <a:pt x="147123" y="38708"/>
                </a:lnTo>
                <a:lnTo>
                  <a:pt x="146543" y="38211"/>
                </a:lnTo>
                <a:lnTo>
                  <a:pt x="145963" y="37713"/>
                </a:lnTo>
                <a:lnTo>
                  <a:pt x="145382" y="37216"/>
                </a:lnTo>
                <a:lnTo>
                  <a:pt x="144761" y="36802"/>
                </a:lnTo>
                <a:lnTo>
                  <a:pt x="144139" y="36346"/>
                </a:lnTo>
                <a:lnTo>
                  <a:pt x="143517" y="35973"/>
                </a:lnTo>
                <a:lnTo>
                  <a:pt x="142854" y="35600"/>
                </a:lnTo>
                <a:lnTo>
                  <a:pt x="141570" y="34895"/>
                </a:lnTo>
                <a:lnTo>
                  <a:pt x="140202" y="34315"/>
                </a:lnTo>
                <a:lnTo>
                  <a:pt x="138793" y="33776"/>
                </a:lnTo>
                <a:lnTo>
                  <a:pt x="137384" y="33320"/>
                </a:lnTo>
                <a:lnTo>
                  <a:pt x="135933" y="32947"/>
                </a:lnTo>
                <a:lnTo>
                  <a:pt x="134441" y="32574"/>
                </a:lnTo>
                <a:lnTo>
                  <a:pt x="132949" y="32284"/>
                </a:lnTo>
                <a:lnTo>
                  <a:pt x="131416" y="31994"/>
                </a:lnTo>
                <a:lnTo>
                  <a:pt x="129841" y="31745"/>
                </a:lnTo>
                <a:lnTo>
                  <a:pt x="128266" y="31538"/>
                </a:lnTo>
                <a:lnTo>
                  <a:pt x="125075" y="31124"/>
                </a:lnTo>
                <a:lnTo>
                  <a:pt x="121843" y="30709"/>
                </a:lnTo>
                <a:lnTo>
                  <a:pt x="120226" y="30461"/>
                </a:lnTo>
                <a:lnTo>
                  <a:pt x="118610" y="30212"/>
                </a:lnTo>
                <a:lnTo>
                  <a:pt x="116952" y="29922"/>
                </a:lnTo>
                <a:lnTo>
                  <a:pt x="115336" y="29590"/>
                </a:lnTo>
                <a:lnTo>
                  <a:pt x="113720" y="29217"/>
                </a:lnTo>
                <a:lnTo>
                  <a:pt x="112104" y="28803"/>
                </a:lnTo>
                <a:lnTo>
                  <a:pt x="110529" y="28306"/>
                </a:lnTo>
                <a:lnTo>
                  <a:pt x="108912" y="27767"/>
                </a:lnTo>
                <a:lnTo>
                  <a:pt x="107379" y="27104"/>
                </a:lnTo>
                <a:lnTo>
                  <a:pt x="105804" y="26399"/>
                </a:lnTo>
                <a:lnTo>
                  <a:pt x="102696" y="24824"/>
                </a:lnTo>
                <a:lnTo>
                  <a:pt x="99629" y="23208"/>
                </a:lnTo>
                <a:lnTo>
                  <a:pt x="96604" y="21592"/>
                </a:lnTo>
                <a:lnTo>
                  <a:pt x="93620" y="19934"/>
                </a:lnTo>
                <a:lnTo>
                  <a:pt x="87694" y="16619"/>
                </a:lnTo>
                <a:lnTo>
                  <a:pt x="81892" y="13345"/>
                </a:lnTo>
                <a:lnTo>
                  <a:pt x="79032" y="11770"/>
                </a:lnTo>
                <a:lnTo>
                  <a:pt x="76172" y="10237"/>
                </a:lnTo>
                <a:lnTo>
                  <a:pt x="73354" y="8786"/>
                </a:lnTo>
                <a:lnTo>
                  <a:pt x="70578" y="7418"/>
                </a:lnTo>
                <a:lnTo>
                  <a:pt x="67801" y="6092"/>
                </a:lnTo>
                <a:lnTo>
                  <a:pt x="65024" y="4890"/>
                </a:lnTo>
                <a:lnTo>
                  <a:pt x="63657" y="4310"/>
                </a:lnTo>
                <a:lnTo>
                  <a:pt x="62248" y="3771"/>
                </a:lnTo>
                <a:lnTo>
                  <a:pt x="60880" y="3274"/>
                </a:lnTo>
                <a:lnTo>
                  <a:pt x="59512" y="2818"/>
                </a:lnTo>
                <a:lnTo>
                  <a:pt x="58186" y="2362"/>
                </a:lnTo>
                <a:lnTo>
                  <a:pt x="56818" y="1948"/>
                </a:lnTo>
                <a:lnTo>
                  <a:pt x="55451" y="1575"/>
                </a:lnTo>
                <a:lnTo>
                  <a:pt x="54083" y="1243"/>
                </a:lnTo>
                <a:lnTo>
                  <a:pt x="52757" y="953"/>
                </a:lnTo>
                <a:lnTo>
                  <a:pt x="51389" y="663"/>
                </a:lnTo>
                <a:lnTo>
                  <a:pt x="50063" y="456"/>
                </a:lnTo>
                <a:lnTo>
                  <a:pt x="48696" y="290"/>
                </a:lnTo>
                <a:lnTo>
                  <a:pt x="47369" y="124"/>
                </a:lnTo>
                <a:lnTo>
                  <a:pt x="46002" y="42"/>
                </a:lnTo>
                <a:lnTo>
                  <a:pt x="446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5"/>
          <p:cNvSpPr txBox="1">
            <a:spLocks noGrp="1"/>
          </p:cNvSpPr>
          <p:nvPr>
            <p:ph type="body" idx="1"/>
          </p:nvPr>
        </p:nvSpPr>
        <p:spPr>
          <a:xfrm>
            <a:off x="4430350" y="1308564"/>
            <a:ext cx="3414300" cy="2292900"/>
          </a:xfrm>
          <a:prstGeom prst="rect">
            <a:avLst/>
          </a:prstGeom>
        </p:spPr>
        <p:txBody>
          <a:bodyPr spcFirstLastPara="1" wrap="square" lIns="91425" tIns="91425" rIns="91425" bIns="91425" anchor="t" anchorCtr="0">
            <a:noAutofit/>
          </a:bodyPr>
          <a:lstStyle/>
          <a:p>
            <a:endParaRPr lang="it-IT" dirty="0"/>
          </a:p>
          <a:p>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a:t>
            </a:r>
          </a:p>
          <a:p>
            <a:endParaRPr lang="it-IT" dirty="0"/>
          </a:p>
          <a:p>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a:t>
            </a:r>
          </a:p>
          <a:p>
            <a:endParaRPr lang="it-IT" dirty="0"/>
          </a:p>
          <a:p>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a:t>
            </a:r>
          </a:p>
          <a:p>
            <a:endParaRPr lang="it-IT" dirty="0"/>
          </a:p>
          <a:p>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a:t>
            </a:r>
          </a:p>
        </p:txBody>
      </p:sp>
      <p:sp>
        <p:nvSpPr>
          <p:cNvPr id="1081" name="Google Shape;1081;p5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pic>
        <p:nvPicPr>
          <p:cNvPr id="3" name="Immagine 2">
            <a:extLst>
              <a:ext uri="{FF2B5EF4-FFF2-40B4-BE49-F238E27FC236}">
                <a16:creationId xmlns:a16="http://schemas.microsoft.com/office/drawing/2014/main" id="{D66A172F-42B5-4649-B533-ED83B315295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10949" y="1308564"/>
            <a:ext cx="3010374" cy="3385520"/>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56"/>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Factors to Consider</a:t>
            </a:r>
            <a:endParaRPr/>
          </a:p>
        </p:txBody>
      </p:sp>
      <p:sp>
        <p:nvSpPr>
          <p:cNvPr id="1246" name="Google Shape;1246;p56"/>
          <p:cNvSpPr/>
          <p:nvPr/>
        </p:nvSpPr>
        <p:spPr>
          <a:xfrm>
            <a:off x="709280" y="1530740"/>
            <a:ext cx="7725428" cy="1446634"/>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970050" y="1735149"/>
            <a:ext cx="1038371" cy="1038553"/>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3043899" y="1735156"/>
            <a:ext cx="1038371" cy="1038535"/>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5117727" y="1735156"/>
            <a:ext cx="1038371" cy="1038535"/>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7191400" y="1735307"/>
            <a:ext cx="1038379" cy="1038233"/>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txBox="1"/>
          <p:nvPr/>
        </p:nvSpPr>
        <p:spPr>
          <a:xfrm>
            <a:off x="579536" y="3930038"/>
            <a:ext cx="1763400" cy="432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
        <p:nvSpPr>
          <p:cNvPr id="1252" name="Google Shape;1252;p56"/>
          <p:cNvSpPr txBox="1"/>
          <p:nvPr/>
        </p:nvSpPr>
        <p:spPr>
          <a:xfrm>
            <a:off x="579525" y="3164287"/>
            <a:ext cx="1763400" cy="78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dk2"/>
                </a:solidFill>
                <a:latin typeface="+mj-lt"/>
                <a:ea typeface="Nunito"/>
                <a:cs typeface="Nunito"/>
                <a:sym typeface="Nunito"/>
              </a:rPr>
              <a:t>Lorem ipsum dolor sit </a:t>
            </a:r>
            <a:r>
              <a:rPr lang="en" dirty="0" err="1">
                <a:solidFill>
                  <a:schemeClr val="dk2"/>
                </a:solidFill>
                <a:latin typeface="+mj-lt"/>
                <a:ea typeface="Nunito"/>
                <a:cs typeface="Nunito"/>
                <a:sym typeface="Nunito"/>
              </a:rPr>
              <a:t>amet</a:t>
            </a:r>
            <a:r>
              <a:rPr lang="en" dirty="0">
                <a:solidFill>
                  <a:schemeClr val="dk2"/>
                </a:solidFill>
                <a:latin typeface="+mj-lt"/>
                <a:ea typeface="Nunito"/>
                <a:cs typeface="Nunito"/>
                <a:sym typeface="Nunito"/>
              </a:rPr>
              <a:t>. Lorem ipsum</a:t>
            </a:r>
            <a:endParaRPr dirty="0">
              <a:solidFill>
                <a:schemeClr val="dk2"/>
              </a:solidFill>
              <a:latin typeface="+mj-lt"/>
              <a:ea typeface="Nunito"/>
              <a:cs typeface="Nunito"/>
              <a:sym typeface="Nunito"/>
            </a:endParaRPr>
          </a:p>
        </p:txBody>
      </p:sp>
      <p:sp>
        <p:nvSpPr>
          <p:cNvPr id="1253" name="Google Shape;1253;p56"/>
          <p:cNvSpPr txBox="1"/>
          <p:nvPr/>
        </p:nvSpPr>
        <p:spPr>
          <a:xfrm>
            <a:off x="2653386" y="3930038"/>
            <a:ext cx="1763400" cy="432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
        <p:nvSpPr>
          <p:cNvPr id="1254" name="Google Shape;1254;p56"/>
          <p:cNvSpPr txBox="1"/>
          <p:nvPr/>
        </p:nvSpPr>
        <p:spPr>
          <a:xfrm>
            <a:off x="2653375" y="3164287"/>
            <a:ext cx="1763400" cy="787200"/>
          </a:xfrm>
          <a:prstGeom prst="rect">
            <a:avLst/>
          </a:prstGeom>
          <a:noFill/>
          <a:ln>
            <a:noFill/>
          </a:ln>
        </p:spPr>
        <p:txBody>
          <a:bodyPr spcFirstLastPara="1" wrap="square" lIns="91425" tIns="91425" rIns="91425" bIns="91425" anchor="t" anchorCtr="0">
            <a:noAutofit/>
          </a:bodyPr>
          <a:lstStyle/>
          <a:p>
            <a:pPr lvl="0" algn="ct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dolor</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sit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amet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endParaRPr lang="it-IT" dirty="0">
              <a:solidFill>
                <a:schemeClr val="dk2"/>
              </a:solidFill>
              <a:latin typeface="+mj-lt"/>
              <a:ea typeface="Nunito"/>
              <a:cs typeface="Nunito"/>
              <a:sym typeface="Nunito"/>
            </a:endParaRPr>
          </a:p>
          <a:p>
            <a:pPr marL="0" lvl="0" indent="0" algn="ctr" rtl="0">
              <a:spcBef>
                <a:spcPts val="0"/>
              </a:spcBef>
              <a:spcAft>
                <a:spcPts val="0"/>
              </a:spcAft>
              <a:buNone/>
            </a:pPr>
            <a:endParaRPr dirty="0">
              <a:solidFill>
                <a:schemeClr val="lt1"/>
              </a:solidFill>
              <a:latin typeface="+mj-lt"/>
              <a:ea typeface="Nunito"/>
              <a:cs typeface="Nunito"/>
              <a:sym typeface="Nunito"/>
            </a:endParaRPr>
          </a:p>
        </p:txBody>
      </p:sp>
      <p:sp>
        <p:nvSpPr>
          <p:cNvPr id="1255" name="Google Shape;1255;p56"/>
          <p:cNvSpPr txBox="1"/>
          <p:nvPr/>
        </p:nvSpPr>
        <p:spPr>
          <a:xfrm>
            <a:off x="4727236" y="3930038"/>
            <a:ext cx="1763400" cy="432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
        <p:nvSpPr>
          <p:cNvPr id="1256" name="Google Shape;1256;p56"/>
          <p:cNvSpPr txBox="1"/>
          <p:nvPr/>
        </p:nvSpPr>
        <p:spPr>
          <a:xfrm>
            <a:off x="4727225" y="3164287"/>
            <a:ext cx="1763400" cy="787200"/>
          </a:xfrm>
          <a:prstGeom prst="rect">
            <a:avLst/>
          </a:prstGeom>
          <a:noFill/>
          <a:ln>
            <a:noFill/>
          </a:ln>
        </p:spPr>
        <p:txBody>
          <a:bodyPr spcFirstLastPara="1" wrap="square" lIns="91425" tIns="91425" rIns="91425" bIns="91425" anchor="t" anchorCtr="0">
            <a:noAutofit/>
          </a:bodyPr>
          <a:lstStyle/>
          <a:p>
            <a:pPr lvl="0" algn="ct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dolor</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sit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amet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endParaRPr lang="it-IT" dirty="0">
              <a:solidFill>
                <a:schemeClr val="dk2"/>
              </a:solidFill>
              <a:latin typeface="+mj-lt"/>
              <a:ea typeface="Nunito"/>
              <a:cs typeface="Nunito"/>
              <a:sym typeface="Nunito"/>
            </a:endParaRPr>
          </a:p>
          <a:p>
            <a:pPr marL="0" lvl="0" indent="0" algn="ctr" rtl="0">
              <a:spcBef>
                <a:spcPts val="0"/>
              </a:spcBef>
              <a:spcAft>
                <a:spcPts val="0"/>
              </a:spcAft>
              <a:buNone/>
            </a:pPr>
            <a:endParaRPr dirty="0">
              <a:solidFill>
                <a:schemeClr val="dk2"/>
              </a:solidFill>
              <a:latin typeface="+mj-lt"/>
              <a:ea typeface="Nunito"/>
              <a:cs typeface="Nunito"/>
              <a:sym typeface="Nunito"/>
            </a:endParaRPr>
          </a:p>
        </p:txBody>
      </p:sp>
      <p:sp>
        <p:nvSpPr>
          <p:cNvPr id="1257" name="Google Shape;1257;p56"/>
          <p:cNvSpPr txBox="1"/>
          <p:nvPr/>
        </p:nvSpPr>
        <p:spPr>
          <a:xfrm>
            <a:off x="6801086" y="3930038"/>
            <a:ext cx="1763400" cy="432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
        <p:nvSpPr>
          <p:cNvPr id="1258" name="Google Shape;1258;p56"/>
          <p:cNvSpPr txBox="1"/>
          <p:nvPr/>
        </p:nvSpPr>
        <p:spPr>
          <a:xfrm>
            <a:off x="6801075" y="3164287"/>
            <a:ext cx="1763400" cy="787200"/>
          </a:xfrm>
          <a:prstGeom prst="rect">
            <a:avLst/>
          </a:prstGeom>
          <a:noFill/>
          <a:ln>
            <a:noFill/>
          </a:ln>
        </p:spPr>
        <p:txBody>
          <a:bodyPr spcFirstLastPara="1" wrap="square" lIns="91425" tIns="91425" rIns="91425" bIns="91425" anchor="t" anchorCtr="0">
            <a:noAutofit/>
          </a:bodyPr>
          <a:lstStyle/>
          <a:p>
            <a:pPr lvl="0" algn="ct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dolor</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sit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amet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endParaRPr lang="it-IT" dirty="0">
              <a:solidFill>
                <a:schemeClr val="dk2"/>
              </a:solidFill>
              <a:latin typeface="+mj-lt"/>
              <a:ea typeface="Nunito"/>
              <a:cs typeface="Nunito"/>
              <a:sym typeface="Nunito"/>
            </a:endParaRPr>
          </a:p>
        </p:txBody>
      </p:sp>
      <p:grpSp>
        <p:nvGrpSpPr>
          <p:cNvPr id="1263" name="Google Shape;1263;p56"/>
          <p:cNvGrpSpPr/>
          <p:nvPr/>
        </p:nvGrpSpPr>
        <p:grpSpPr>
          <a:xfrm>
            <a:off x="1306968" y="2059490"/>
            <a:ext cx="366553" cy="389363"/>
            <a:chOff x="-24330250" y="2340425"/>
            <a:chExt cx="278050" cy="295375"/>
          </a:xfrm>
        </p:grpSpPr>
        <p:sp>
          <p:nvSpPr>
            <p:cNvPr id="1264" name="Google Shape;1264;p56"/>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6"/>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6"/>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6"/>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6"/>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6"/>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6"/>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56"/>
          <p:cNvGrpSpPr/>
          <p:nvPr/>
        </p:nvGrpSpPr>
        <p:grpSpPr>
          <a:xfrm>
            <a:off x="7527139" y="2071520"/>
            <a:ext cx="366852" cy="365924"/>
            <a:chOff x="-23229925" y="1970225"/>
            <a:chExt cx="296950" cy="296175"/>
          </a:xfrm>
        </p:grpSpPr>
        <p:sp>
          <p:nvSpPr>
            <p:cNvPr id="1276" name="Google Shape;1276;p56"/>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6"/>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6"/>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6"/>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12372;p95">
            <a:extLst>
              <a:ext uri="{FF2B5EF4-FFF2-40B4-BE49-F238E27FC236}">
                <a16:creationId xmlns:a16="http://schemas.microsoft.com/office/drawing/2014/main" id="{DF3F6E61-6CDC-6046-B830-4EEAB6A89A2B}"/>
              </a:ext>
            </a:extLst>
          </p:cNvPr>
          <p:cNvGrpSpPr/>
          <p:nvPr/>
        </p:nvGrpSpPr>
        <p:grpSpPr>
          <a:xfrm>
            <a:off x="3351122" y="2037278"/>
            <a:ext cx="423924" cy="423924"/>
            <a:chOff x="2676100" y="832575"/>
            <a:chExt cx="483125" cy="483125"/>
          </a:xfrm>
          <a:solidFill>
            <a:schemeClr val="accent2"/>
          </a:solidFill>
        </p:grpSpPr>
        <p:sp>
          <p:nvSpPr>
            <p:cNvPr id="38" name="Google Shape;12373;p95">
              <a:extLst>
                <a:ext uri="{FF2B5EF4-FFF2-40B4-BE49-F238E27FC236}">
                  <a16:creationId xmlns:a16="http://schemas.microsoft.com/office/drawing/2014/main" id="{252E7971-35FF-6C4F-94BD-B60E5927BC56}"/>
                </a:ext>
              </a:extLst>
            </p:cNvPr>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 name="Google Shape;12374;p95">
              <a:extLst>
                <a:ext uri="{FF2B5EF4-FFF2-40B4-BE49-F238E27FC236}">
                  <a16:creationId xmlns:a16="http://schemas.microsoft.com/office/drawing/2014/main" id="{DF75AA76-CAD7-024C-A8DA-E24A55C54975}"/>
                </a:ext>
              </a:extLst>
            </p:cNvPr>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 name="Google Shape;12375;p95">
              <a:extLst>
                <a:ext uri="{FF2B5EF4-FFF2-40B4-BE49-F238E27FC236}">
                  <a16:creationId xmlns:a16="http://schemas.microsoft.com/office/drawing/2014/main" id="{63D12021-D63A-8049-9EB3-59314709D756}"/>
                </a:ext>
              </a:extLst>
            </p:cNvPr>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 name="Google Shape;12380;p95">
            <a:extLst>
              <a:ext uri="{FF2B5EF4-FFF2-40B4-BE49-F238E27FC236}">
                <a16:creationId xmlns:a16="http://schemas.microsoft.com/office/drawing/2014/main" id="{D985B3C5-C223-144D-B4B6-9B3E384881F0}"/>
              </a:ext>
            </a:extLst>
          </p:cNvPr>
          <p:cNvGrpSpPr/>
          <p:nvPr/>
        </p:nvGrpSpPr>
        <p:grpSpPr>
          <a:xfrm>
            <a:off x="5437876" y="2061120"/>
            <a:ext cx="398072" cy="373169"/>
            <a:chOff x="3865000" y="847675"/>
            <a:chExt cx="483150" cy="452925"/>
          </a:xfrm>
          <a:solidFill>
            <a:schemeClr val="accent2"/>
          </a:solidFill>
        </p:grpSpPr>
        <p:sp>
          <p:nvSpPr>
            <p:cNvPr id="42" name="Google Shape;12381;p95">
              <a:extLst>
                <a:ext uri="{FF2B5EF4-FFF2-40B4-BE49-F238E27FC236}">
                  <a16:creationId xmlns:a16="http://schemas.microsoft.com/office/drawing/2014/main" id="{1F29C198-1E46-204E-ADC9-67850D4919BB}"/>
                </a:ext>
              </a:extLst>
            </p:cNvPr>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 name="Google Shape;12382;p95">
              <a:extLst>
                <a:ext uri="{FF2B5EF4-FFF2-40B4-BE49-F238E27FC236}">
                  <a16:creationId xmlns:a16="http://schemas.microsoft.com/office/drawing/2014/main" id="{724F05BE-DF3D-5C46-A1DE-7D8D6A50AC5D}"/>
                </a:ext>
              </a:extLst>
            </p:cNvPr>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 name="Google Shape;12383;p95">
              <a:extLst>
                <a:ext uri="{FF2B5EF4-FFF2-40B4-BE49-F238E27FC236}">
                  <a16:creationId xmlns:a16="http://schemas.microsoft.com/office/drawing/2014/main" id="{8EFFD4B1-EEFC-474F-8621-CD8CF80D96C2}"/>
                </a:ext>
              </a:extLst>
            </p:cNvPr>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 name="Google Shape;12384;p95">
              <a:extLst>
                <a:ext uri="{FF2B5EF4-FFF2-40B4-BE49-F238E27FC236}">
                  <a16:creationId xmlns:a16="http://schemas.microsoft.com/office/drawing/2014/main" id="{131C6696-6976-6741-BFE4-9EF2BEA95A34}"/>
                </a:ext>
              </a:extLst>
            </p:cNvPr>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83"/>
        <p:cNvGrpSpPr/>
        <p:nvPr/>
      </p:nvGrpSpPr>
      <p:grpSpPr>
        <a:xfrm>
          <a:off x="0" y="0"/>
          <a:ext cx="0" cy="0"/>
          <a:chOff x="0" y="0"/>
          <a:chExt cx="0" cy="0"/>
        </a:xfrm>
      </p:grpSpPr>
      <p:sp>
        <p:nvSpPr>
          <p:cNvPr id="1284" name="Google Shape;1284;p57"/>
          <p:cNvSpPr/>
          <p:nvPr/>
        </p:nvSpPr>
        <p:spPr>
          <a:xfrm flipH="1">
            <a:off x="3435017" y="2958499"/>
            <a:ext cx="188100" cy="697800"/>
          </a:xfrm>
          <a:prstGeom prst="round2SameRect">
            <a:avLst>
              <a:gd name="adj1" fmla="val 50000"/>
              <a:gd name="adj2" fmla="val 50000"/>
            </a:avLst>
          </a:prstGeom>
          <a:solidFill>
            <a:srgbClr val="91B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5" name="Google Shape;1285;p57"/>
          <p:cNvSpPr/>
          <p:nvPr/>
        </p:nvSpPr>
        <p:spPr>
          <a:xfrm flipH="1">
            <a:off x="5412368" y="3095687"/>
            <a:ext cx="188100" cy="560700"/>
          </a:xfrm>
          <a:prstGeom prst="round2SameRect">
            <a:avLst>
              <a:gd name="adj1" fmla="val 50000"/>
              <a:gd name="adj2" fmla="val 50000"/>
            </a:avLst>
          </a:prstGeom>
          <a:solidFill>
            <a:srgbClr val="91B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6" name="Google Shape;1286;p57"/>
          <p:cNvSpPr/>
          <p:nvPr/>
        </p:nvSpPr>
        <p:spPr>
          <a:xfrm flipH="1">
            <a:off x="7378567" y="3342221"/>
            <a:ext cx="188100" cy="314400"/>
          </a:xfrm>
          <a:prstGeom prst="round2SameRect">
            <a:avLst>
              <a:gd name="adj1" fmla="val 50000"/>
              <a:gd name="adj2" fmla="val 50000"/>
            </a:avLst>
          </a:prstGeom>
          <a:solidFill>
            <a:srgbClr val="91B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7" name="Google Shape;1287;p57"/>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sp>
        <p:nvSpPr>
          <p:cNvPr id="1288" name="Google Shape;1288;p57"/>
          <p:cNvSpPr txBox="1"/>
          <p:nvPr/>
        </p:nvSpPr>
        <p:spPr>
          <a:xfrm>
            <a:off x="502143" y="2666568"/>
            <a:ext cx="2332936" cy="43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100" b="1" dirty="0">
                <a:solidFill>
                  <a:srgbClr val="91BA4F"/>
                </a:solidFill>
                <a:latin typeface="+mj-lt"/>
                <a:ea typeface="Poppins"/>
                <a:cs typeface="Poppins"/>
                <a:sym typeface="Poppins"/>
              </a:rPr>
              <a:t>Lorem ipsum</a:t>
            </a:r>
            <a:endParaRPr sz="2100" b="1" dirty="0">
              <a:solidFill>
                <a:srgbClr val="91BA4F"/>
              </a:solidFill>
              <a:latin typeface="+mj-lt"/>
              <a:ea typeface="Poppins"/>
              <a:cs typeface="Poppins"/>
              <a:sym typeface="Poppins"/>
            </a:endParaRPr>
          </a:p>
        </p:txBody>
      </p:sp>
      <p:sp>
        <p:nvSpPr>
          <p:cNvPr id="1289" name="Google Shape;1289;p57"/>
          <p:cNvSpPr txBox="1"/>
          <p:nvPr/>
        </p:nvSpPr>
        <p:spPr>
          <a:xfrm>
            <a:off x="4560048" y="1245000"/>
            <a:ext cx="1890900" cy="43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100" b="1" dirty="0">
                <a:solidFill>
                  <a:srgbClr val="91BA4F"/>
                </a:solidFill>
                <a:latin typeface="+mj-lt"/>
                <a:ea typeface="Poppins"/>
                <a:cs typeface="Poppins"/>
                <a:sym typeface="Poppins"/>
              </a:rPr>
              <a:t>Lorem</a:t>
            </a:r>
            <a:endParaRPr sz="2100" b="1" dirty="0">
              <a:solidFill>
                <a:srgbClr val="91BA4F"/>
              </a:solidFill>
              <a:latin typeface="+mj-lt"/>
              <a:ea typeface="Poppins"/>
              <a:cs typeface="Poppins"/>
              <a:sym typeface="Poppins"/>
            </a:endParaRPr>
          </a:p>
        </p:txBody>
      </p:sp>
      <p:sp>
        <p:nvSpPr>
          <p:cNvPr id="1290" name="Google Shape;1290;p57"/>
          <p:cNvSpPr txBox="1"/>
          <p:nvPr/>
        </p:nvSpPr>
        <p:spPr>
          <a:xfrm>
            <a:off x="2592948" y="1245000"/>
            <a:ext cx="1890900" cy="43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100" b="1" dirty="0">
                <a:solidFill>
                  <a:srgbClr val="91BA4F"/>
                </a:solidFill>
                <a:latin typeface="+mj-lt"/>
                <a:ea typeface="Poppins"/>
                <a:cs typeface="Poppins"/>
                <a:sym typeface="Poppins"/>
              </a:rPr>
              <a:t>Lorem</a:t>
            </a:r>
            <a:endParaRPr sz="2100" b="1" dirty="0">
              <a:solidFill>
                <a:srgbClr val="91BA4F"/>
              </a:solidFill>
              <a:latin typeface="+mj-lt"/>
              <a:ea typeface="Poppins"/>
              <a:cs typeface="Poppins"/>
              <a:sym typeface="Poppins"/>
            </a:endParaRPr>
          </a:p>
        </p:txBody>
      </p:sp>
      <p:sp>
        <p:nvSpPr>
          <p:cNvPr id="1291" name="Google Shape;1291;p57"/>
          <p:cNvSpPr txBox="1"/>
          <p:nvPr/>
        </p:nvSpPr>
        <p:spPr>
          <a:xfrm>
            <a:off x="6527148" y="1245000"/>
            <a:ext cx="1890900" cy="43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100" b="1" dirty="0">
                <a:solidFill>
                  <a:srgbClr val="91BA4F"/>
                </a:solidFill>
                <a:latin typeface="+mj-lt"/>
                <a:ea typeface="Poppins"/>
                <a:cs typeface="Poppins"/>
                <a:sym typeface="Poppins"/>
              </a:rPr>
              <a:t>Lorem</a:t>
            </a:r>
            <a:endParaRPr sz="2100" b="1" dirty="0">
              <a:solidFill>
                <a:srgbClr val="91BA4F"/>
              </a:solidFill>
              <a:latin typeface="+mj-lt"/>
              <a:ea typeface="Poppins"/>
              <a:cs typeface="Poppins"/>
              <a:sym typeface="Poppins"/>
            </a:endParaRPr>
          </a:p>
        </p:txBody>
      </p:sp>
      <p:sp>
        <p:nvSpPr>
          <p:cNvPr id="1292" name="Google Shape;1292;p57"/>
          <p:cNvSpPr txBox="1"/>
          <p:nvPr/>
        </p:nvSpPr>
        <p:spPr>
          <a:xfrm>
            <a:off x="725950" y="3130524"/>
            <a:ext cx="1890900" cy="841200"/>
          </a:xfrm>
          <a:prstGeom prst="rect">
            <a:avLst/>
          </a:prstGeom>
          <a:noFill/>
          <a:ln>
            <a:noFill/>
          </a:ln>
        </p:spPr>
        <p:txBody>
          <a:bodyPr spcFirstLastPara="1" wrap="square" lIns="91425" tIns="91425" rIns="91425" bIns="91425" anchor="t" anchorCtr="0">
            <a:noAutofit/>
          </a:bodyPr>
          <a:lstStyle/>
          <a:p>
            <a:pPr lvl="0" algn="ctr">
              <a:spcAft>
                <a:spcPts val="1200"/>
              </a:spcAft>
            </a:pPr>
            <a:r>
              <a:rPr lang="it-IT" dirty="0" err="1">
                <a:solidFill>
                  <a:srgbClr val="396336"/>
                </a:solidFill>
                <a:latin typeface="+mj-lt"/>
                <a:ea typeface="Nunito"/>
                <a:cs typeface="Nunito"/>
                <a:sym typeface="Nunito"/>
              </a:rPr>
              <a:t>Lorem</a:t>
            </a:r>
            <a:r>
              <a:rPr lang="it-IT" dirty="0">
                <a:solidFill>
                  <a:srgbClr val="396336"/>
                </a:solidFill>
                <a:latin typeface="+mj-lt"/>
                <a:ea typeface="Nunito"/>
                <a:cs typeface="Nunito"/>
                <a:sym typeface="Nunito"/>
              </a:rPr>
              <a:t> </a:t>
            </a:r>
            <a:r>
              <a:rPr lang="it-IT" dirty="0" err="1">
                <a:solidFill>
                  <a:srgbClr val="396336"/>
                </a:solidFill>
                <a:latin typeface="+mj-lt"/>
                <a:ea typeface="Nunito"/>
                <a:cs typeface="Nunito"/>
                <a:sym typeface="Nunito"/>
              </a:rPr>
              <a:t>ipsum</a:t>
            </a:r>
            <a:r>
              <a:rPr lang="it-IT" dirty="0">
                <a:solidFill>
                  <a:srgbClr val="396336"/>
                </a:solidFill>
                <a:latin typeface="+mj-lt"/>
                <a:ea typeface="Nunito"/>
                <a:cs typeface="Nunito"/>
                <a:sym typeface="Nunito"/>
              </a:rPr>
              <a:t> </a:t>
            </a:r>
            <a:r>
              <a:rPr lang="it-IT" dirty="0" err="1">
                <a:solidFill>
                  <a:srgbClr val="396336"/>
                </a:solidFill>
                <a:latin typeface="+mj-lt"/>
                <a:ea typeface="Nunito"/>
                <a:cs typeface="Nunito"/>
                <a:sym typeface="Nunito"/>
              </a:rPr>
              <a:t>dolor</a:t>
            </a:r>
            <a:r>
              <a:rPr lang="it-IT" dirty="0">
                <a:solidFill>
                  <a:srgbClr val="396336"/>
                </a:solidFill>
                <a:latin typeface="+mj-lt"/>
                <a:ea typeface="Nunito"/>
                <a:cs typeface="Nunito"/>
                <a:sym typeface="Nunito"/>
              </a:rPr>
              <a:t> </a:t>
            </a:r>
            <a:r>
              <a:rPr lang="it-IT" dirty="0" err="1">
                <a:solidFill>
                  <a:srgbClr val="396336"/>
                </a:solidFill>
                <a:latin typeface="+mj-lt"/>
                <a:ea typeface="Nunito"/>
                <a:cs typeface="Nunito"/>
                <a:sym typeface="Nunito"/>
              </a:rPr>
              <a:t>sit</a:t>
            </a:r>
            <a:r>
              <a:rPr lang="it-IT" dirty="0">
                <a:solidFill>
                  <a:srgbClr val="396336"/>
                </a:solidFill>
                <a:latin typeface="+mj-lt"/>
                <a:ea typeface="Nunito"/>
                <a:cs typeface="Nunito"/>
                <a:sym typeface="Nunito"/>
              </a:rPr>
              <a:t> </a:t>
            </a:r>
            <a:r>
              <a:rPr lang="it-IT" dirty="0" err="1">
                <a:solidFill>
                  <a:srgbClr val="396336"/>
                </a:solidFill>
                <a:latin typeface="+mj-lt"/>
                <a:ea typeface="Nunito"/>
                <a:cs typeface="Nunito"/>
                <a:sym typeface="Nunito"/>
              </a:rPr>
              <a:t>amet</a:t>
            </a:r>
            <a:endParaRPr lang="it-IT" dirty="0">
              <a:solidFill>
                <a:srgbClr val="396336"/>
              </a:solidFill>
              <a:latin typeface="+mj-lt"/>
              <a:ea typeface="Nunito"/>
              <a:cs typeface="Nunito"/>
              <a:sym typeface="Nunito"/>
            </a:endParaRPr>
          </a:p>
        </p:txBody>
      </p:sp>
      <p:sp>
        <p:nvSpPr>
          <p:cNvPr id="1293" name="Google Shape;1293;p57"/>
          <p:cNvSpPr txBox="1"/>
          <p:nvPr/>
        </p:nvSpPr>
        <p:spPr>
          <a:xfrm>
            <a:off x="4560048" y="1636946"/>
            <a:ext cx="1890900" cy="431700"/>
          </a:xfrm>
          <a:prstGeom prst="rect">
            <a:avLst/>
          </a:prstGeom>
          <a:noFill/>
          <a:ln>
            <a:noFill/>
          </a:ln>
        </p:spPr>
        <p:txBody>
          <a:bodyPr spcFirstLastPara="1" wrap="square" lIns="91425" tIns="91425" rIns="91425" bIns="91425" anchor="t" anchorCtr="0">
            <a:noAutofit/>
          </a:bodyPr>
          <a:lstStyle/>
          <a:p>
            <a:pPr lvl="0" algn="ctr">
              <a:spcAft>
                <a:spcPts val="1200"/>
              </a:spcAft>
            </a:pPr>
            <a:r>
              <a:rPr lang="it-IT" dirty="0" err="1">
                <a:solidFill>
                  <a:srgbClr val="396336"/>
                </a:solidFill>
                <a:latin typeface="+mj-lt"/>
                <a:ea typeface="Nunito"/>
                <a:cs typeface="Nunito"/>
                <a:sym typeface="Nunito"/>
              </a:rPr>
              <a:t>Lorem</a:t>
            </a:r>
            <a:r>
              <a:rPr lang="it-IT" dirty="0">
                <a:solidFill>
                  <a:srgbClr val="396336"/>
                </a:solidFill>
                <a:latin typeface="+mj-lt"/>
                <a:ea typeface="Nunito"/>
                <a:cs typeface="Nunito"/>
                <a:sym typeface="Nunito"/>
              </a:rPr>
              <a:t> </a:t>
            </a:r>
            <a:r>
              <a:rPr lang="it-IT" dirty="0" err="1">
                <a:solidFill>
                  <a:srgbClr val="396336"/>
                </a:solidFill>
                <a:latin typeface="+mj-lt"/>
                <a:ea typeface="Nunito"/>
                <a:cs typeface="Nunito"/>
                <a:sym typeface="Nunito"/>
              </a:rPr>
              <a:t>ipsum</a:t>
            </a:r>
            <a:endParaRPr lang="it-IT" dirty="0">
              <a:solidFill>
                <a:srgbClr val="396336"/>
              </a:solidFill>
              <a:latin typeface="+mj-lt"/>
              <a:ea typeface="Nunito"/>
              <a:cs typeface="Nunito"/>
              <a:sym typeface="Nunito"/>
            </a:endParaRPr>
          </a:p>
        </p:txBody>
      </p:sp>
      <p:sp>
        <p:nvSpPr>
          <p:cNvPr id="1294" name="Google Shape;1294;p57"/>
          <p:cNvSpPr txBox="1"/>
          <p:nvPr/>
        </p:nvSpPr>
        <p:spPr>
          <a:xfrm>
            <a:off x="2592948" y="1636626"/>
            <a:ext cx="1890900" cy="43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200"/>
              </a:spcAft>
              <a:buNone/>
            </a:pPr>
            <a:r>
              <a:rPr lang="en" dirty="0">
                <a:solidFill>
                  <a:srgbClr val="396336"/>
                </a:solidFill>
                <a:latin typeface="+mj-lt"/>
                <a:ea typeface="Nunito"/>
                <a:cs typeface="Nunito"/>
                <a:sym typeface="Nunito"/>
              </a:rPr>
              <a:t>Lorem ipsum</a:t>
            </a:r>
            <a:endParaRPr dirty="0">
              <a:solidFill>
                <a:srgbClr val="396336"/>
              </a:solidFill>
              <a:latin typeface="+mj-lt"/>
              <a:ea typeface="Nunito"/>
              <a:cs typeface="Nunito"/>
              <a:sym typeface="Nunito"/>
            </a:endParaRPr>
          </a:p>
        </p:txBody>
      </p:sp>
      <p:sp>
        <p:nvSpPr>
          <p:cNvPr id="1295" name="Google Shape;1295;p57"/>
          <p:cNvSpPr txBox="1"/>
          <p:nvPr/>
        </p:nvSpPr>
        <p:spPr>
          <a:xfrm>
            <a:off x="6527148" y="1636626"/>
            <a:ext cx="1890900" cy="431700"/>
          </a:xfrm>
          <a:prstGeom prst="rect">
            <a:avLst/>
          </a:prstGeom>
          <a:noFill/>
          <a:ln>
            <a:noFill/>
          </a:ln>
        </p:spPr>
        <p:txBody>
          <a:bodyPr spcFirstLastPara="1" wrap="square" lIns="91425" tIns="91425" rIns="91425" bIns="91425" anchor="t" anchorCtr="0">
            <a:noAutofit/>
          </a:bodyPr>
          <a:lstStyle/>
          <a:p>
            <a:pPr lvl="0" algn="ctr">
              <a:spcAft>
                <a:spcPts val="1200"/>
              </a:spcAft>
            </a:pPr>
            <a:r>
              <a:rPr lang="it-IT" dirty="0" err="1">
                <a:solidFill>
                  <a:srgbClr val="396336"/>
                </a:solidFill>
                <a:latin typeface="+mj-lt"/>
                <a:ea typeface="Nunito"/>
                <a:cs typeface="Nunito"/>
                <a:sym typeface="Nunito"/>
              </a:rPr>
              <a:t>Lorem</a:t>
            </a:r>
            <a:r>
              <a:rPr lang="it-IT" dirty="0">
                <a:solidFill>
                  <a:srgbClr val="396336"/>
                </a:solidFill>
                <a:latin typeface="+mj-lt"/>
                <a:ea typeface="Nunito"/>
                <a:cs typeface="Nunito"/>
                <a:sym typeface="Nunito"/>
              </a:rPr>
              <a:t> </a:t>
            </a:r>
            <a:r>
              <a:rPr lang="it-IT" dirty="0" err="1">
                <a:solidFill>
                  <a:srgbClr val="396336"/>
                </a:solidFill>
                <a:latin typeface="+mj-lt"/>
                <a:ea typeface="Nunito"/>
                <a:cs typeface="Nunito"/>
                <a:sym typeface="Nunito"/>
              </a:rPr>
              <a:t>ipsum</a:t>
            </a:r>
            <a:endParaRPr lang="it-IT" dirty="0">
              <a:solidFill>
                <a:srgbClr val="396336"/>
              </a:solidFill>
              <a:latin typeface="+mj-lt"/>
              <a:ea typeface="Nunito"/>
              <a:cs typeface="Nunito"/>
              <a:sym typeface="Nunito"/>
            </a:endParaRPr>
          </a:p>
        </p:txBody>
      </p:sp>
      <p:sp>
        <p:nvSpPr>
          <p:cNvPr id="1296" name="Google Shape;1296;p57"/>
          <p:cNvSpPr/>
          <p:nvPr/>
        </p:nvSpPr>
        <p:spPr>
          <a:xfrm flipH="1">
            <a:off x="5405605" y="2856054"/>
            <a:ext cx="199800" cy="801900"/>
          </a:xfrm>
          <a:prstGeom prst="round2SameRect">
            <a:avLst>
              <a:gd name="adj1" fmla="val 50000"/>
              <a:gd name="adj2" fmla="val 50000"/>
            </a:avLst>
          </a:prstGeom>
          <a:noFill/>
          <a:ln w="28575" cap="flat" cmpd="sng">
            <a:solidFill>
              <a:srgbClr val="39633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7" name="Google Shape;1297;p57"/>
          <p:cNvSpPr/>
          <p:nvPr/>
        </p:nvSpPr>
        <p:spPr>
          <a:xfrm flipH="1">
            <a:off x="7371811" y="2856054"/>
            <a:ext cx="199800" cy="801900"/>
          </a:xfrm>
          <a:prstGeom prst="round2SameRect">
            <a:avLst>
              <a:gd name="adj1" fmla="val 50000"/>
              <a:gd name="adj2" fmla="val 50000"/>
            </a:avLst>
          </a:prstGeom>
          <a:noFill/>
          <a:ln w="28575" cap="flat" cmpd="sng">
            <a:solidFill>
              <a:srgbClr val="39633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8" name="Google Shape;1298;p57"/>
          <p:cNvSpPr/>
          <p:nvPr/>
        </p:nvSpPr>
        <p:spPr>
          <a:xfrm flipH="1">
            <a:off x="3428261" y="2856054"/>
            <a:ext cx="199800" cy="801900"/>
          </a:xfrm>
          <a:prstGeom prst="round2SameRect">
            <a:avLst>
              <a:gd name="adj1" fmla="val 50000"/>
              <a:gd name="adj2" fmla="val 50000"/>
            </a:avLst>
          </a:prstGeom>
          <a:noFill/>
          <a:ln w="28575" cap="flat" cmpd="sng">
            <a:solidFill>
              <a:srgbClr val="39633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3" name="Google Shape;1303;p57"/>
          <p:cNvSpPr txBox="1"/>
          <p:nvPr/>
        </p:nvSpPr>
        <p:spPr>
          <a:xfrm>
            <a:off x="4560048" y="3737977"/>
            <a:ext cx="1890900" cy="43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100" b="1">
                <a:solidFill>
                  <a:schemeClr val="dk2"/>
                </a:solidFill>
                <a:latin typeface="+mj-lt"/>
                <a:ea typeface="Poppins"/>
                <a:cs typeface="Poppins"/>
                <a:sym typeface="Poppins"/>
              </a:rPr>
              <a:t>60</a:t>
            </a:r>
            <a:endParaRPr sz="2100" b="1">
              <a:solidFill>
                <a:schemeClr val="dk2"/>
              </a:solidFill>
              <a:latin typeface="+mj-lt"/>
              <a:ea typeface="Poppins"/>
              <a:cs typeface="Poppins"/>
              <a:sym typeface="Poppins"/>
            </a:endParaRPr>
          </a:p>
        </p:txBody>
      </p:sp>
      <p:sp>
        <p:nvSpPr>
          <p:cNvPr id="1304" name="Google Shape;1304;p57"/>
          <p:cNvSpPr txBox="1"/>
          <p:nvPr/>
        </p:nvSpPr>
        <p:spPr>
          <a:xfrm>
            <a:off x="2592948" y="3737977"/>
            <a:ext cx="1890900" cy="43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100" b="1">
                <a:solidFill>
                  <a:schemeClr val="dk2"/>
                </a:solidFill>
                <a:latin typeface="+mj-lt"/>
                <a:ea typeface="Poppins"/>
                <a:cs typeface="Poppins"/>
                <a:sym typeface="Poppins"/>
              </a:rPr>
              <a:t>90</a:t>
            </a:r>
            <a:endParaRPr sz="2100" b="1">
              <a:solidFill>
                <a:schemeClr val="dk2"/>
              </a:solidFill>
              <a:latin typeface="+mj-lt"/>
              <a:ea typeface="Poppins"/>
              <a:cs typeface="Poppins"/>
              <a:sym typeface="Poppins"/>
            </a:endParaRPr>
          </a:p>
        </p:txBody>
      </p:sp>
      <p:sp>
        <p:nvSpPr>
          <p:cNvPr id="1305" name="Google Shape;1305;p57"/>
          <p:cNvSpPr txBox="1"/>
          <p:nvPr/>
        </p:nvSpPr>
        <p:spPr>
          <a:xfrm>
            <a:off x="6527148" y="3737977"/>
            <a:ext cx="1890900" cy="43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100" b="1">
                <a:solidFill>
                  <a:schemeClr val="dk2"/>
                </a:solidFill>
                <a:latin typeface="+mj-lt"/>
                <a:ea typeface="Poppins"/>
                <a:cs typeface="Poppins"/>
                <a:sym typeface="Poppins"/>
              </a:rPr>
              <a:t>20</a:t>
            </a:r>
            <a:endParaRPr sz="2100" b="1">
              <a:solidFill>
                <a:schemeClr val="dk2"/>
              </a:solidFill>
              <a:latin typeface="+mj-lt"/>
              <a:ea typeface="Poppins"/>
              <a:cs typeface="Poppins"/>
              <a:sym typeface="Poppins"/>
            </a:endParaRPr>
          </a:p>
        </p:txBody>
      </p:sp>
      <p:sp>
        <p:nvSpPr>
          <p:cNvPr id="1306" name="Google Shape;1306;p57"/>
          <p:cNvSpPr/>
          <p:nvPr/>
        </p:nvSpPr>
        <p:spPr>
          <a:xfrm>
            <a:off x="6983591" y="2240596"/>
            <a:ext cx="287867" cy="359395"/>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7" name="Google Shape;1307;p57"/>
          <p:cNvSpPr/>
          <p:nvPr/>
        </p:nvSpPr>
        <p:spPr>
          <a:xfrm>
            <a:off x="7328679" y="2240596"/>
            <a:ext cx="287867" cy="359395"/>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8" name="Google Shape;1308;p57"/>
          <p:cNvSpPr/>
          <p:nvPr/>
        </p:nvSpPr>
        <p:spPr>
          <a:xfrm>
            <a:off x="7673754" y="2240596"/>
            <a:ext cx="287867" cy="359395"/>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9" name="Google Shape;1309;p57"/>
          <p:cNvSpPr/>
          <p:nvPr/>
        </p:nvSpPr>
        <p:spPr>
          <a:xfrm>
            <a:off x="5189029" y="2240596"/>
            <a:ext cx="287867" cy="359395"/>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0" name="Google Shape;1310;p57"/>
          <p:cNvSpPr/>
          <p:nvPr/>
        </p:nvSpPr>
        <p:spPr>
          <a:xfrm>
            <a:off x="5534104" y="2240596"/>
            <a:ext cx="287867" cy="359395"/>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1" name="Google Shape;1311;p57"/>
          <p:cNvSpPr/>
          <p:nvPr/>
        </p:nvSpPr>
        <p:spPr>
          <a:xfrm>
            <a:off x="3394463" y="2240596"/>
            <a:ext cx="287867" cy="359395"/>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2" name="Google Shape;1312;p57"/>
          <p:cNvSpPr txBox="1"/>
          <p:nvPr/>
        </p:nvSpPr>
        <p:spPr>
          <a:xfrm>
            <a:off x="4560048" y="4090386"/>
            <a:ext cx="1890900" cy="43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dk2"/>
                </a:solidFill>
                <a:latin typeface="+mj-lt"/>
                <a:ea typeface="Nunito"/>
                <a:cs typeface="Nunito"/>
                <a:sym typeface="Nunito"/>
              </a:rPr>
              <a:t>% Lorem</a:t>
            </a:r>
            <a:endParaRPr dirty="0">
              <a:solidFill>
                <a:schemeClr val="dk2"/>
              </a:solidFill>
              <a:latin typeface="+mj-lt"/>
              <a:ea typeface="Nunito"/>
              <a:cs typeface="Nunito"/>
              <a:sym typeface="Nunito"/>
            </a:endParaRPr>
          </a:p>
          <a:p>
            <a:pPr marL="0" lvl="0" indent="0" algn="ctr" rtl="0">
              <a:spcBef>
                <a:spcPts val="1200"/>
              </a:spcBef>
              <a:spcAft>
                <a:spcPts val="0"/>
              </a:spcAft>
              <a:buNone/>
            </a:pPr>
            <a:endParaRPr dirty="0">
              <a:solidFill>
                <a:schemeClr val="dk2"/>
              </a:solidFill>
              <a:latin typeface="+mj-lt"/>
              <a:ea typeface="Nunito"/>
              <a:cs typeface="Nunito"/>
              <a:sym typeface="Nunito"/>
            </a:endParaRPr>
          </a:p>
        </p:txBody>
      </p:sp>
      <p:sp>
        <p:nvSpPr>
          <p:cNvPr id="1313" name="Google Shape;1313;p57"/>
          <p:cNvSpPr txBox="1"/>
          <p:nvPr/>
        </p:nvSpPr>
        <p:spPr>
          <a:xfrm>
            <a:off x="2592948" y="4090065"/>
            <a:ext cx="1890900" cy="43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200"/>
              </a:spcAft>
              <a:buNone/>
            </a:pPr>
            <a:r>
              <a:rPr lang="en" dirty="0">
                <a:solidFill>
                  <a:srgbClr val="396336"/>
                </a:solidFill>
                <a:latin typeface="+mj-lt"/>
                <a:ea typeface="Nunito"/>
                <a:cs typeface="Nunito"/>
                <a:sym typeface="Nunito"/>
              </a:rPr>
              <a:t>% Lorem</a:t>
            </a:r>
            <a:endParaRPr dirty="0">
              <a:solidFill>
                <a:srgbClr val="396336"/>
              </a:solidFill>
              <a:latin typeface="+mj-lt"/>
              <a:ea typeface="Nunito"/>
              <a:cs typeface="Nunito"/>
              <a:sym typeface="Nunito"/>
            </a:endParaRPr>
          </a:p>
        </p:txBody>
      </p:sp>
      <p:sp>
        <p:nvSpPr>
          <p:cNvPr id="1314" name="Google Shape;1314;p57"/>
          <p:cNvSpPr txBox="1"/>
          <p:nvPr/>
        </p:nvSpPr>
        <p:spPr>
          <a:xfrm>
            <a:off x="6527148" y="4090066"/>
            <a:ext cx="1890900" cy="43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Lorem</a:t>
            </a:r>
            <a:endParaRPr dirty="0">
              <a:solidFill>
                <a:schemeClr val="dk2"/>
              </a:solidFill>
              <a:latin typeface="+mj-lt"/>
              <a:ea typeface="Nunito"/>
              <a:cs typeface="Nunito"/>
              <a:sym typeface="Nunito"/>
            </a:endParaRPr>
          </a:p>
          <a:p>
            <a:pPr marL="0" lvl="0" indent="0" algn="ctr" rtl="0">
              <a:spcBef>
                <a:spcPts val="1200"/>
              </a:spcBef>
              <a:spcAft>
                <a:spcPts val="1200"/>
              </a:spcAft>
              <a:buNone/>
            </a:pPr>
            <a:endParaRPr dirty="0">
              <a:solidFill>
                <a:schemeClr val="dk2"/>
              </a:solidFill>
              <a:latin typeface="+mj-lt"/>
              <a:ea typeface="Nunito"/>
              <a:cs typeface="Nunito"/>
              <a:sym typeface="Nunito"/>
            </a:endParaRPr>
          </a:p>
        </p:txBody>
      </p:sp>
      <p:sp>
        <p:nvSpPr>
          <p:cNvPr id="42" name="Google Shape;12445;p95">
            <a:extLst>
              <a:ext uri="{FF2B5EF4-FFF2-40B4-BE49-F238E27FC236}">
                <a16:creationId xmlns:a16="http://schemas.microsoft.com/office/drawing/2014/main" id="{D0FD5D37-83F9-6049-991B-26D680DBC801}"/>
              </a:ext>
            </a:extLst>
          </p:cNvPr>
          <p:cNvSpPr/>
          <p:nvPr/>
        </p:nvSpPr>
        <p:spPr>
          <a:xfrm>
            <a:off x="1226595" y="1730430"/>
            <a:ext cx="921025" cy="882708"/>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1318"/>
        <p:cNvGrpSpPr/>
        <p:nvPr/>
      </p:nvGrpSpPr>
      <p:grpSpPr>
        <a:xfrm>
          <a:off x="0" y="0"/>
          <a:ext cx="0" cy="0"/>
          <a:chOff x="0" y="0"/>
          <a:chExt cx="0" cy="0"/>
        </a:xfrm>
      </p:grpSpPr>
      <p:cxnSp>
        <p:nvCxnSpPr>
          <p:cNvPr id="1319" name="Google Shape;1319;p58"/>
          <p:cNvCxnSpPr>
            <a:stCxn id="1320" idx="4"/>
            <a:endCxn id="1321" idx="0"/>
          </p:cNvCxnSpPr>
          <p:nvPr/>
        </p:nvCxnSpPr>
        <p:spPr>
          <a:xfrm>
            <a:off x="4561597" y="1886565"/>
            <a:ext cx="0" cy="2033700"/>
          </a:xfrm>
          <a:prstGeom prst="straightConnector1">
            <a:avLst/>
          </a:prstGeom>
          <a:noFill/>
          <a:ln w="28575" cap="flat" cmpd="sng">
            <a:solidFill>
              <a:schemeClr val="accent1"/>
            </a:solidFill>
            <a:prstDash val="solid"/>
            <a:round/>
            <a:headEnd type="none" w="med" len="med"/>
            <a:tailEnd type="none" w="med" len="med"/>
          </a:ln>
        </p:spPr>
      </p:cxnSp>
      <p:sp>
        <p:nvSpPr>
          <p:cNvPr id="1322" name="Google Shape;1322;p58"/>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Trial Timeline</a:t>
            </a:r>
            <a:endParaRPr/>
          </a:p>
        </p:txBody>
      </p:sp>
      <p:sp>
        <p:nvSpPr>
          <p:cNvPr id="1323" name="Google Shape;1323;p58"/>
          <p:cNvSpPr txBox="1"/>
          <p:nvPr/>
        </p:nvSpPr>
        <p:spPr>
          <a:xfrm>
            <a:off x="2241833" y="1655888"/>
            <a:ext cx="1763400" cy="518400"/>
          </a:xfrm>
          <a:prstGeom prst="rect">
            <a:avLst/>
          </a:prstGeom>
          <a:noFill/>
          <a:ln>
            <a:noFill/>
          </a:ln>
        </p:spPr>
        <p:txBody>
          <a:bodyPr spcFirstLastPara="1" wrap="square" lIns="68650" tIns="34325" rIns="68650" bIns="34325" anchor="t" anchorCtr="0">
            <a:noAutofit/>
          </a:bodyPr>
          <a:lstStyle/>
          <a:p>
            <a:pPr marL="0" lvl="0" indent="0" algn="r" rtl="0">
              <a:spcBef>
                <a:spcPts val="0"/>
              </a:spcBef>
              <a:spcAft>
                <a:spcPts val="0"/>
              </a:spcAft>
              <a:buNone/>
            </a:pP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dolor</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sit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amet</a:t>
            </a:r>
            <a:endParaRPr dirty="0">
              <a:solidFill>
                <a:schemeClr val="dk2"/>
              </a:solidFill>
              <a:latin typeface="+mj-lt"/>
              <a:ea typeface="Nunito"/>
              <a:cs typeface="Nunito"/>
              <a:sym typeface="Nunito"/>
            </a:endParaRPr>
          </a:p>
        </p:txBody>
      </p:sp>
      <p:sp>
        <p:nvSpPr>
          <p:cNvPr id="1324" name="Google Shape;1324;p58"/>
          <p:cNvSpPr txBox="1"/>
          <p:nvPr/>
        </p:nvSpPr>
        <p:spPr>
          <a:xfrm>
            <a:off x="1529118" y="1215763"/>
            <a:ext cx="2507100" cy="420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100" b="1" dirty="0">
                <a:solidFill>
                  <a:schemeClr val="dk1"/>
                </a:solidFill>
                <a:latin typeface="+mj-lt"/>
                <a:ea typeface="Poppins"/>
                <a:cs typeface="Poppins"/>
                <a:sym typeface="Poppins"/>
              </a:rPr>
              <a:t>Lorem</a:t>
            </a:r>
            <a:endParaRPr sz="2100" b="1" dirty="0">
              <a:solidFill>
                <a:schemeClr val="dk1"/>
              </a:solidFill>
              <a:latin typeface="+mj-lt"/>
              <a:ea typeface="Poppins"/>
              <a:cs typeface="Poppins"/>
              <a:sym typeface="Poppins"/>
            </a:endParaRPr>
          </a:p>
        </p:txBody>
      </p:sp>
      <p:sp>
        <p:nvSpPr>
          <p:cNvPr id="1325" name="Google Shape;1325;p58"/>
          <p:cNvSpPr txBox="1"/>
          <p:nvPr/>
        </p:nvSpPr>
        <p:spPr>
          <a:xfrm>
            <a:off x="5138755" y="2260075"/>
            <a:ext cx="1763400" cy="518400"/>
          </a:xfrm>
          <a:prstGeom prst="rect">
            <a:avLst/>
          </a:prstGeom>
          <a:noFill/>
          <a:ln>
            <a:noFill/>
          </a:ln>
        </p:spPr>
        <p:txBody>
          <a:bodyPr spcFirstLastPara="1" wrap="square" lIns="68650" tIns="34325" rIns="68650" bIns="34325" anchor="t" anchorCtr="0">
            <a:noAutofit/>
          </a:bodyPr>
          <a:lstStyle/>
          <a:p>
            <a:pPr lvl="0"/>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dolor</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sit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amet</a:t>
            </a:r>
            <a:endParaRPr lang="it-IT" dirty="0">
              <a:solidFill>
                <a:schemeClr val="dk2"/>
              </a:solidFill>
              <a:latin typeface="+mj-lt"/>
              <a:ea typeface="Nunito"/>
              <a:cs typeface="Nunito"/>
              <a:sym typeface="Nunito"/>
            </a:endParaRPr>
          </a:p>
        </p:txBody>
      </p:sp>
      <p:sp>
        <p:nvSpPr>
          <p:cNvPr id="1326" name="Google Shape;1326;p58"/>
          <p:cNvSpPr txBox="1"/>
          <p:nvPr/>
        </p:nvSpPr>
        <p:spPr>
          <a:xfrm>
            <a:off x="5107770" y="1819950"/>
            <a:ext cx="2507100" cy="42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dirty="0">
                <a:solidFill>
                  <a:schemeClr val="dk2"/>
                </a:solidFill>
                <a:latin typeface="+mj-lt"/>
                <a:ea typeface="Poppins"/>
                <a:cs typeface="Poppins"/>
                <a:sym typeface="Poppins"/>
              </a:rPr>
              <a:t>Lorem ipsum</a:t>
            </a:r>
            <a:endParaRPr sz="2100" b="1" dirty="0">
              <a:solidFill>
                <a:schemeClr val="dk2"/>
              </a:solidFill>
              <a:latin typeface="+mj-lt"/>
              <a:ea typeface="Poppins"/>
              <a:cs typeface="Poppins"/>
              <a:sym typeface="Poppins"/>
            </a:endParaRPr>
          </a:p>
        </p:txBody>
      </p:sp>
      <p:sp>
        <p:nvSpPr>
          <p:cNvPr id="1327" name="Google Shape;1327;p58"/>
          <p:cNvSpPr txBox="1"/>
          <p:nvPr/>
        </p:nvSpPr>
        <p:spPr>
          <a:xfrm>
            <a:off x="2241835" y="2864313"/>
            <a:ext cx="1763400" cy="518400"/>
          </a:xfrm>
          <a:prstGeom prst="rect">
            <a:avLst/>
          </a:prstGeom>
          <a:noFill/>
          <a:ln>
            <a:noFill/>
          </a:ln>
        </p:spPr>
        <p:txBody>
          <a:bodyPr spcFirstLastPara="1" wrap="square" lIns="68650" tIns="34325" rIns="68650" bIns="34325" anchor="t" anchorCtr="0">
            <a:noAutofit/>
          </a:bodyPr>
          <a:lstStyle/>
          <a:p>
            <a:pPr lvl="0" algn="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dolor</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sit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amet</a:t>
            </a:r>
            <a:endParaRPr lang="it-IT" dirty="0">
              <a:solidFill>
                <a:schemeClr val="dk2"/>
              </a:solidFill>
              <a:latin typeface="+mj-lt"/>
              <a:ea typeface="Nunito"/>
              <a:cs typeface="Nunito"/>
              <a:sym typeface="Nunito"/>
            </a:endParaRPr>
          </a:p>
        </p:txBody>
      </p:sp>
      <p:sp>
        <p:nvSpPr>
          <p:cNvPr id="1320" name="Google Shape;1320;p58"/>
          <p:cNvSpPr/>
          <p:nvPr/>
        </p:nvSpPr>
        <p:spPr>
          <a:xfrm>
            <a:off x="4370347" y="1503465"/>
            <a:ext cx="382500" cy="3831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1</a:t>
            </a:r>
            <a:endParaRPr sz="1000" b="1">
              <a:solidFill>
                <a:srgbClr val="FFFFFF"/>
              </a:solidFill>
              <a:latin typeface="+mj-lt"/>
              <a:ea typeface="Poppins"/>
              <a:cs typeface="Poppins"/>
              <a:sym typeface="Poppins"/>
            </a:endParaRPr>
          </a:p>
        </p:txBody>
      </p:sp>
      <p:sp>
        <p:nvSpPr>
          <p:cNvPr id="1328" name="Google Shape;1328;p58"/>
          <p:cNvSpPr txBox="1"/>
          <p:nvPr/>
        </p:nvSpPr>
        <p:spPr>
          <a:xfrm>
            <a:off x="1529120" y="2424188"/>
            <a:ext cx="2507100" cy="420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100" b="1" dirty="0">
                <a:solidFill>
                  <a:schemeClr val="dk1"/>
                </a:solidFill>
                <a:latin typeface="+mj-lt"/>
                <a:ea typeface="Poppins"/>
                <a:cs typeface="Poppins"/>
                <a:sym typeface="Poppins"/>
              </a:rPr>
              <a:t>Lorem ipsum</a:t>
            </a:r>
            <a:endParaRPr sz="2100" b="1" dirty="0">
              <a:solidFill>
                <a:schemeClr val="dk1"/>
              </a:solidFill>
              <a:latin typeface="+mj-lt"/>
              <a:ea typeface="Poppins"/>
              <a:cs typeface="Poppins"/>
              <a:sym typeface="Poppins"/>
            </a:endParaRPr>
          </a:p>
        </p:txBody>
      </p:sp>
      <p:sp>
        <p:nvSpPr>
          <p:cNvPr id="1329" name="Google Shape;1329;p58"/>
          <p:cNvSpPr txBox="1"/>
          <p:nvPr/>
        </p:nvSpPr>
        <p:spPr>
          <a:xfrm>
            <a:off x="5138768" y="3468538"/>
            <a:ext cx="1763400" cy="518400"/>
          </a:xfrm>
          <a:prstGeom prst="rect">
            <a:avLst/>
          </a:prstGeom>
          <a:noFill/>
          <a:ln>
            <a:noFill/>
          </a:ln>
        </p:spPr>
        <p:txBody>
          <a:bodyPr spcFirstLastPara="1" wrap="square" lIns="68650" tIns="34325" rIns="68650" bIns="34325" anchor="t" anchorCtr="0">
            <a:noAutofit/>
          </a:bodyPr>
          <a:lstStyle/>
          <a:p>
            <a:pPr lvl="0"/>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dolor</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sit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amet</a:t>
            </a:r>
            <a:endParaRPr lang="it-IT" dirty="0">
              <a:solidFill>
                <a:schemeClr val="dk2"/>
              </a:solidFill>
              <a:latin typeface="+mj-lt"/>
              <a:ea typeface="Nunito"/>
              <a:cs typeface="Nunito"/>
              <a:sym typeface="Nunito"/>
            </a:endParaRPr>
          </a:p>
        </p:txBody>
      </p:sp>
      <p:sp>
        <p:nvSpPr>
          <p:cNvPr id="1330" name="Google Shape;1330;p58"/>
          <p:cNvSpPr txBox="1"/>
          <p:nvPr/>
        </p:nvSpPr>
        <p:spPr>
          <a:xfrm>
            <a:off x="5107783" y="3028413"/>
            <a:ext cx="2507100" cy="42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
        <p:nvSpPr>
          <p:cNvPr id="1331" name="Google Shape;1331;p58"/>
          <p:cNvSpPr txBox="1"/>
          <p:nvPr/>
        </p:nvSpPr>
        <p:spPr>
          <a:xfrm>
            <a:off x="2241842" y="4072750"/>
            <a:ext cx="1763400" cy="518400"/>
          </a:xfrm>
          <a:prstGeom prst="rect">
            <a:avLst/>
          </a:prstGeom>
          <a:noFill/>
          <a:ln>
            <a:noFill/>
          </a:ln>
        </p:spPr>
        <p:txBody>
          <a:bodyPr spcFirstLastPara="1" wrap="square" lIns="68650" tIns="34325" rIns="68650" bIns="34325" anchor="t" anchorCtr="0">
            <a:noAutofit/>
          </a:bodyPr>
          <a:lstStyle/>
          <a:p>
            <a:pPr lvl="0" algn="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dolor</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sit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amet</a:t>
            </a:r>
            <a:endParaRPr lang="it-IT" dirty="0">
              <a:solidFill>
                <a:schemeClr val="dk2"/>
              </a:solidFill>
              <a:latin typeface="+mj-lt"/>
              <a:ea typeface="Nunito"/>
              <a:cs typeface="Nunito"/>
              <a:sym typeface="Nunito"/>
            </a:endParaRPr>
          </a:p>
        </p:txBody>
      </p:sp>
      <p:sp>
        <p:nvSpPr>
          <p:cNvPr id="1332" name="Google Shape;1332;p58"/>
          <p:cNvSpPr txBox="1"/>
          <p:nvPr/>
        </p:nvSpPr>
        <p:spPr>
          <a:xfrm>
            <a:off x="1529127" y="3632625"/>
            <a:ext cx="2507100" cy="420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100" b="1" dirty="0">
                <a:solidFill>
                  <a:schemeClr val="dk1"/>
                </a:solidFill>
                <a:latin typeface="+mj-lt"/>
                <a:ea typeface="Poppins"/>
                <a:cs typeface="Poppins"/>
                <a:sym typeface="Poppins"/>
              </a:rPr>
              <a:t>Lorem</a:t>
            </a:r>
            <a:endParaRPr sz="2100" b="1" dirty="0">
              <a:solidFill>
                <a:schemeClr val="dk1"/>
              </a:solidFill>
              <a:latin typeface="+mj-lt"/>
              <a:ea typeface="Poppins"/>
              <a:cs typeface="Poppins"/>
              <a:sym typeface="Poppins"/>
            </a:endParaRPr>
          </a:p>
        </p:txBody>
      </p:sp>
      <p:sp>
        <p:nvSpPr>
          <p:cNvPr id="1333" name="Google Shape;1333;p58"/>
          <p:cNvSpPr/>
          <p:nvPr/>
        </p:nvSpPr>
        <p:spPr>
          <a:xfrm>
            <a:off x="4370347" y="2107677"/>
            <a:ext cx="382500" cy="3831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2</a:t>
            </a:r>
            <a:endParaRPr sz="1000" b="1">
              <a:solidFill>
                <a:srgbClr val="FFFFFF"/>
              </a:solidFill>
              <a:latin typeface="+mj-lt"/>
              <a:ea typeface="Poppins"/>
              <a:cs typeface="Poppins"/>
              <a:sym typeface="Poppins"/>
            </a:endParaRPr>
          </a:p>
        </p:txBody>
      </p:sp>
      <p:sp>
        <p:nvSpPr>
          <p:cNvPr id="1334" name="Google Shape;1334;p58"/>
          <p:cNvSpPr/>
          <p:nvPr/>
        </p:nvSpPr>
        <p:spPr>
          <a:xfrm>
            <a:off x="4370347" y="2711890"/>
            <a:ext cx="382500" cy="3831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3</a:t>
            </a:r>
            <a:endParaRPr sz="1000" b="1">
              <a:solidFill>
                <a:srgbClr val="FFFFFF"/>
              </a:solidFill>
              <a:latin typeface="+mj-lt"/>
              <a:ea typeface="Poppins"/>
              <a:cs typeface="Poppins"/>
              <a:sym typeface="Poppins"/>
            </a:endParaRPr>
          </a:p>
        </p:txBody>
      </p:sp>
      <p:sp>
        <p:nvSpPr>
          <p:cNvPr id="1335" name="Google Shape;1335;p58"/>
          <p:cNvSpPr/>
          <p:nvPr/>
        </p:nvSpPr>
        <p:spPr>
          <a:xfrm>
            <a:off x="4370347" y="3316115"/>
            <a:ext cx="382500" cy="3831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4</a:t>
            </a:r>
            <a:endParaRPr sz="1000" b="1">
              <a:solidFill>
                <a:srgbClr val="FFFFFF"/>
              </a:solidFill>
              <a:latin typeface="+mj-lt"/>
              <a:ea typeface="Poppins"/>
              <a:cs typeface="Poppins"/>
              <a:sym typeface="Poppins"/>
            </a:endParaRPr>
          </a:p>
        </p:txBody>
      </p:sp>
      <p:sp>
        <p:nvSpPr>
          <p:cNvPr id="1321" name="Google Shape;1321;p58"/>
          <p:cNvSpPr/>
          <p:nvPr/>
        </p:nvSpPr>
        <p:spPr>
          <a:xfrm>
            <a:off x="4370347" y="3920340"/>
            <a:ext cx="382500" cy="3831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5</a:t>
            </a:r>
            <a:endParaRPr sz="1000" b="1">
              <a:solidFill>
                <a:srgbClr val="FFFFFF"/>
              </a:solidFill>
              <a:latin typeface="+mj-lt"/>
              <a:ea typeface="Poppins"/>
              <a:cs typeface="Poppins"/>
              <a:sym typeface="Poppins"/>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39"/>
        <p:cNvGrpSpPr/>
        <p:nvPr/>
      </p:nvGrpSpPr>
      <p:grpSpPr>
        <a:xfrm>
          <a:off x="0" y="0"/>
          <a:ext cx="0" cy="0"/>
          <a:chOff x="0" y="0"/>
          <a:chExt cx="0" cy="0"/>
        </a:xfrm>
      </p:grpSpPr>
      <p:sp>
        <p:nvSpPr>
          <p:cNvPr id="1340" name="Google Shape;1340;p59"/>
          <p:cNvSpPr/>
          <p:nvPr/>
        </p:nvSpPr>
        <p:spPr>
          <a:xfrm>
            <a:off x="3520800" y="1161153"/>
            <a:ext cx="2102400" cy="2102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1" name="Google Shape;1341;p5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sp>
        <p:nvSpPr>
          <p:cNvPr id="1342" name="Google Shape;1342;p59"/>
          <p:cNvSpPr txBox="1">
            <a:spLocks noGrp="1"/>
          </p:cNvSpPr>
          <p:nvPr>
            <p:ph type="subTitle" idx="4294967295"/>
          </p:nvPr>
        </p:nvSpPr>
        <p:spPr>
          <a:xfrm>
            <a:off x="0" y="1439863"/>
            <a:ext cx="2771775" cy="1258887"/>
          </a:xfrm>
          <a:prstGeom prst="rect">
            <a:avLst/>
          </a:prstGeom>
        </p:spPr>
        <p:txBody>
          <a:bodyPr spcFirstLastPara="1" wrap="square" lIns="91425" tIns="91425" rIns="91425" bIns="91425" anchor="t" anchorCtr="0">
            <a:noAutofit/>
          </a:bodyPr>
          <a:lstStyle/>
          <a:p>
            <a:pPr lvl="0"/>
            <a:r>
              <a:rPr lang="it-IT" dirty="0" err="1">
                <a:latin typeface="+mj-lt"/>
              </a:rPr>
              <a:t>Lorem</a:t>
            </a:r>
            <a:r>
              <a:rPr lang="it-IT" dirty="0">
                <a:latin typeface="+mj-lt"/>
              </a:rPr>
              <a:t> </a:t>
            </a:r>
            <a:r>
              <a:rPr lang="it-IT" dirty="0" err="1">
                <a:latin typeface="+mj-lt"/>
              </a:rPr>
              <a:t>ipsum</a:t>
            </a:r>
            <a:r>
              <a:rPr lang="it-IT" dirty="0">
                <a:latin typeface="+mj-lt"/>
              </a:rPr>
              <a:t> </a:t>
            </a:r>
            <a:r>
              <a:rPr lang="it-IT" dirty="0" err="1">
                <a:latin typeface="+mj-lt"/>
              </a:rPr>
              <a:t>dolor</a:t>
            </a:r>
            <a:r>
              <a:rPr lang="it-IT" dirty="0">
                <a:latin typeface="+mj-lt"/>
              </a:rPr>
              <a:t> </a:t>
            </a:r>
            <a:r>
              <a:rPr lang="it-IT" dirty="0" err="1">
                <a:latin typeface="+mj-lt"/>
              </a:rPr>
              <a:t>sit</a:t>
            </a:r>
            <a:r>
              <a:rPr lang="it-IT" dirty="0">
                <a:latin typeface="+mj-lt"/>
              </a:rPr>
              <a:t> </a:t>
            </a:r>
            <a:r>
              <a:rPr lang="it-IT" dirty="0" err="1">
                <a:latin typeface="+mj-lt"/>
              </a:rPr>
              <a:t>amet</a:t>
            </a:r>
            <a:endParaRPr lang="it-IT" dirty="0">
              <a:latin typeface="+mj-lt"/>
            </a:endParaRPr>
          </a:p>
          <a:p>
            <a:r>
              <a:rPr lang="it-IT" dirty="0" err="1">
                <a:latin typeface="+mj-lt"/>
              </a:rPr>
              <a:t>Lorem</a:t>
            </a:r>
            <a:r>
              <a:rPr lang="it-IT" dirty="0">
                <a:latin typeface="+mj-lt"/>
              </a:rPr>
              <a:t> </a:t>
            </a:r>
            <a:r>
              <a:rPr lang="it-IT" dirty="0" err="1">
                <a:latin typeface="+mj-lt"/>
              </a:rPr>
              <a:t>ipsum</a:t>
            </a:r>
            <a:r>
              <a:rPr lang="it-IT" dirty="0">
                <a:latin typeface="+mj-lt"/>
              </a:rPr>
              <a:t> </a:t>
            </a:r>
            <a:r>
              <a:rPr lang="it-IT" dirty="0" err="1">
                <a:latin typeface="+mj-lt"/>
              </a:rPr>
              <a:t>dolor</a:t>
            </a:r>
            <a:r>
              <a:rPr lang="it-IT" dirty="0">
                <a:latin typeface="+mj-lt"/>
              </a:rPr>
              <a:t> </a:t>
            </a:r>
            <a:r>
              <a:rPr lang="it-IT" dirty="0" err="1">
                <a:latin typeface="+mj-lt"/>
              </a:rPr>
              <a:t>sit</a:t>
            </a:r>
            <a:r>
              <a:rPr lang="it-IT" dirty="0">
                <a:latin typeface="+mj-lt"/>
              </a:rPr>
              <a:t> </a:t>
            </a:r>
            <a:r>
              <a:rPr lang="it-IT" dirty="0" err="1">
                <a:latin typeface="+mj-lt"/>
              </a:rPr>
              <a:t>amet</a:t>
            </a:r>
            <a:endParaRPr lang="it-IT" dirty="0">
              <a:latin typeface="+mj-lt"/>
            </a:endParaRPr>
          </a:p>
          <a:p>
            <a:pPr lvl="0"/>
            <a:endParaRPr lang="it-IT" dirty="0">
              <a:latin typeface="+mj-lt"/>
            </a:endParaRPr>
          </a:p>
        </p:txBody>
      </p:sp>
      <p:sp>
        <p:nvSpPr>
          <p:cNvPr id="1343" name="Google Shape;1343;p59"/>
          <p:cNvSpPr txBox="1">
            <a:spLocks noGrp="1"/>
          </p:cNvSpPr>
          <p:nvPr>
            <p:ph type="subTitle" idx="4294967295"/>
          </p:nvPr>
        </p:nvSpPr>
        <p:spPr>
          <a:xfrm>
            <a:off x="0" y="3810000"/>
            <a:ext cx="2101850" cy="573088"/>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dirty="0">
                <a:latin typeface="+mj-lt"/>
              </a:rPr>
              <a:t>Venus has a beautiful name, but is hot</a:t>
            </a:r>
            <a:endParaRPr dirty="0">
              <a:latin typeface="+mj-lt"/>
            </a:endParaRPr>
          </a:p>
        </p:txBody>
      </p:sp>
      <p:sp>
        <p:nvSpPr>
          <p:cNvPr id="1344" name="Google Shape;1344;p59"/>
          <p:cNvSpPr txBox="1">
            <a:spLocks noGrp="1"/>
          </p:cNvSpPr>
          <p:nvPr>
            <p:ph type="ctrTitle" idx="4294967295"/>
          </p:nvPr>
        </p:nvSpPr>
        <p:spPr>
          <a:xfrm>
            <a:off x="0" y="3424238"/>
            <a:ext cx="2000250" cy="3841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100" dirty="0">
                <a:solidFill>
                  <a:schemeClr val="dk1"/>
                </a:solidFill>
                <a:latin typeface="+mj-lt"/>
              </a:rPr>
              <a:t>Lorem ipsum</a:t>
            </a:r>
            <a:endParaRPr sz="2100" dirty="0">
              <a:solidFill>
                <a:schemeClr val="dk1"/>
              </a:solidFill>
              <a:latin typeface="+mj-lt"/>
            </a:endParaRPr>
          </a:p>
        </p:txBody>
      </p:sp>
      <p:sp>
        <p:nvSpPr>
          <p:cNvPr id="1345" name="Google Shape;1345;p59"/>
          <p:cNvSpPr txBox="1">
            <a:spLocks noGrp="1"/>
          </p:cNvSpPr>
          <p:nvPr>
            <p:ph type="ctrTitle" idx="4294967295"/>
          </p:nvPr>
        </p:nvSpPr>
        <p:spPr>
          <a:xfrm>
            <a:off x="0" y="2647950"/>
            <a:ext cx="2000250" cy="79375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100" dirty="0">
                <a:solidFill>
                  <a:schemeClr val="dk1"/>
                </a:solidFill>
                <a:latin typeface="+mj-lt"/>
              </a:rPr>
              <a:t>Lorem ipsum dolor</a:t>
            </a:r>
            <a:endParaRPr sz="2100" dirty="0">
              <a:solidFill>
                <a:schemeClr val="dk1"/>
              </a:solidFill>
              <a:latin typeface="+mj-lt"/>
            </a:endParaRPr>
          </a:p>
        </p:txBody>
      </p:sp>
      <p:sp>
        <p:nvSpPr>
          <p:cNvPr id="1346" name="Google Shape;1346;p59"/>
          <p:cNvSpPr txBox="1">
            <a:spLocks noGrp="1"/>
          </p:cNvSpPr>
          <p:nvPr>
            <p:ph type="ctrTitle" idx="4294967295"/>
          </p:nvPr>
        </p:nvSpPr>
        <p:spPr>
          <a:xfrm>
            <a:off x="0" y="1046163"/>
            <a:ext cx="2000250" cy="45561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100" dirty="0">
                <a:solidFill>
                  <a:schemeClr val="dk1"/>
                </a:solidFill>
                <a:latin typeface="+mj-lt"/>
              </a:rPr>
              <a:t>Lorem ipsum</a:t>
            </a:r>
            <a:endParaRPr sz="2100" dirty="0">
              <a:solidFill>
                <a:schemeClr val="dk1"/>
              </a:solidFill>
              <a:latin typeface="+mj-lt"/>
            </a:endParaRPr>
          </a:p>
        </p:txBody>
      </p:sp>
      <p:sp>
        <p:nvSpPr>
          <p:cNvPr id="1347" name="Google Shape;1347;p59"/>
          <p:cNvSpPr txBox="1">
            <a:spLocks noGrp="1"/>
          </p:cNvSpPr>
          <p:nvPr>
            <p:ph type="ctrTitle" idx="4294967295"/>
          </p:nvPr>
        </p:nvSpPr>
        <p:spPr>
          <a:xfrm>
            <a:off x="0" y="2232025"/>
            <a:ext cx="1489075" cy="79375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100" dirty="0">
                <a:solidFill>
                  <a:schemeClr val="accent2"/>
                </a:solidFill>
                <a:latin typeface="+mj-lt"/>
              </a:rPr>
              <a:t>Lorem</a:t>
            </a:r>
            <a:br>
              <a:rPr lang="en" sz="2100" dirty="0">
                <a:solidFill>
                  <a:schemeClr val="accent2"/>
                </a:solidFill>
                <a:latin typeface="+mj-lt"/>
              </a:rPr>
            </a:br>
            <a:r>
              <a:rPr lang="en" sz="2100" dirty="0">
                <a:solidFill>
                  <a:schemeClr val="accent2"/>
                </a:solidFill>
                <a:latin typeface="+mj-lt"/>
              </a:rPr>
              <a:t>ipsum</a:t>
            </a:r>
            <a:endParaRPr sz="2100" dirty="0">
              <a:solidFill>
                <a:schemeClr val="accent2"/>
              </a:solidFill>
              <a:latin typeface="+mj-lt"/>
            </a:endParaRPr>
          </a:p>
        </p:txBody>
      </p:sp>
      <p:sp>
        <p:nvSpPr>
          <p:cNvPr id="1348" name="Google Shape;1348;p59"/>
          <p:cNvSpPr txBox="1">
            <a:spLocks noGrp="1"/>
          </p:cNvSpPr>
          <p:nvPr>
            <p:ph type="ctrTitle" idx="4294967295"/>
          </p:nvPr>
        </p:nvSpPr>
        <p:spPr>
          <a:xfrm>
            <a:off x="0" y="1668463"/>
            <a:ext cx="1720850" cy="5238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000" dirty="0">
                <a:solidFill>
                  <a:schemeClr val="accent2"/>
                </a:solidFill>
                <a:latin typeface="+mj-lt"/>
              </a:rPr>
              <a:t>92%</a:t>
            </a:r>
            <a:endParaRPr sz="5000" dirty="0">
              <a:solidFill>
                <a:schemeClr val="accent2"/>
              </a:solidFill>
              <a:latin typeface="+mj-lt"/>
            </a:endParaRPr>
          </a:p>
        </p:txBody>
      </p:sp>
      <p:sp>
        <p:nvSpPr>
          <p:cNvPr id="1349" name="Google Shape;1349;p59"/>
          <p:cNvSpPr txBox="1">
            <a:spLocks noGrp="1"/>
          </p:cNvSpPr>
          <p:nvPr>
            <p:ph type="subTitle" idx="4294967295"/>
          </p:nvPr>
        </p:nvSpPr>
        <p:spPr>
          <a:xfrm>
            <a:off x="7042150" y="3810000"/>
            <a:ext cx="2101850" cy="573088"/>
          </a:xfrm>
          <a:prstGeom prst="rect">
            <a:avLst/>
          </a:prstGeom>
        </p:spPr>
        <p:txBody>
          <a:bodyPr spcFirstLastPara="1" wrap="square" lIns="91425" tIns="91425" rIns="91425" bIns="91425" anchor="t" anchorCtr="0">
            <a:noAutofit/>
          </a:bodyPr>
          <a:lstStyle/>
          <a:p>
            <a:pPr marL="139700" lvl="0" indent="0" algn="r">
              <a:buNone/>
            </a:pPr>
            <a:r>
              <a:rPr lang="it-IT" dirty="0" err="1">
                <a:latin typeface="+mj-lt"/>
              </a:rPr>
              <a:t>Lorem</a:t>
            </a:r>
            <a:r>
              <a:rPr lang="it-IT" dirty="0">
                <a:latin typeface="+mj-lt"/>
              </a:rPr>
              <a:t> </a:t>
            </a:r>
            <a:r>
              <a:rPr lang="it-IT" dirty="0" err="1">
                <a:latin typeface="+mj-lt"/>
              </a:rPr>
              <a:t>ipsum</a:t>
            </a:r>
            <a:r>
              <a:rPr lang="it-IT" dirty="0">
                <a:latin typeface="+mj-lt"/>
              </a:rPr>
              <a:t> </a:t>
            </a:r>
            <a:r>
              <a:rPr lang="it-IT" dirty="0" err="1">
                <a:latin typeface="+mj-lt"/>
              </a:rPr>
              <a:t>dolor</a:t>
            </a:r>
            <a:r>
              <a:rPr lang="it-IT" dirty="0">
                <a:latin typeface="+mj-lt"/>
              </a:rPr>
              <a:t> </a:t>
            </a:r>
            <a:r>
              <a:rPr lang="it-IT" dirty="0" err="1">
                <a:latin typeface="+mj-lt"/>
              </a:rPr>
              <a:t>sit</a:t>
            </a:r>
            <a:r>
              <a:rPr lang="it-IT" dirty="0">
                <a:latin typeface="+mj-lt"/>
              </a:rPr>
              <a:t> </a:t>
            </a:r>
            <a:r>
              <a:rPr lang="it-IT" dirty="0" err="1">
                <a:latin typeface="+mj-lt"/>
              </a:rPr>
              <a:t>amet</a:t>
            </a:r>
            <a:endParaRPr lang="it-IT" dirty="0">
              <a:latin typeface="+mj-lt"/>
            </a:endParaRPr>
          </a:p>
        </p:txBody>
      </p:sp>
      <p:sp>
        <p:nvSpPr>
          <p:cNvPr id="1350" name="Google Shape;1350;p59"/>
          <p:cNvSpPr txBox="1">
            <a:spLocks noGrp="1"/>
          </p:cNvSpPr>
          <p:nvPr>
            <p:ph type="ctrTitle" idx="4294967295"/>
          </p:nvPr>
        </p:nvSpPr>
        <p:spPr>
          <a:xfrm>
            <a:off x="7421563" y="2982913"/>
            <a:ext cx="1722437" cy="455612"/>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100" dirty="0">
                <a:solidFill>
                  <a:schemeClr val="dk1"/>
                </a:solidFill>
                <a:latin typeface="+mj-lt"/>
              </a:rPr>
              <a:t>Lorem</a:t>
            </a:r>
            <a:endParaRPr sz="2100" dirty="0">
              <a:solidFill>
                <a:schemeClr val="dk1"/>
              </a:solidFill>
              <a:latin typeface="+mj-lt"/>
            </a:endParaRPr>
          </a:p>
        </p:txBody>
      </p:sp>
      <p:sp>
        <p:nvSpPr>
          <p:cNvPr id="1351" name="Google Shape;1351;p59"/>
          <p:cNvSpPr txBox="1">
            <a:spLocks noGrp="1"/>
          </p:cNvSpPr>
          <p:nvPr>
            <p:ph type="subTitle" idx="4294967295"/>
          </p:nvPr>
        </p:nvSpPr>
        <p:spPr>
          <a:xfrm>
            <a:off x="0" y="3975100"/>
            <a:ext cx="741363" cy="287338"/>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dirty="0">
                <a:latin typeface="+mj-lt"/>
              </a:rPr>
              <a:t>Lorem</a:t>
            </a:r>
            <a:endParaRPr dirty="0">
              <a:latin typeface="+mj-lt"/>
            </a:endParaRPr>
          </a:p>
        </p:txBody>
      </p:sp>
      <p:sp>
        <p:nvSpPr>
          <p:cNvPr id="1352" name="Google Shape;1352;p59"/>
          <p:cNvSpPr txBox="1">
            <a:spLocks noGrp="1"/>
          </p:cNvSpPr>
          <p:nvPr>
            <p:ph type="subTitle" idx="4294967295"/>
          </p:nvPr>
        </p:nvSpPr>
        <p:spPr>
          <a:xfrm>
            <a:off x="0" y="3975100"/>
            <a:ext cx="741363" cy="287338"/>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dirty="0">
                <a:latin typeface="+mj-lt"/>
              </a:rPr>
              <a:t>Lorem</a:t>
            </a:r>
            <a:endParaRPr dirty="0">
              <a:latin typeface="+mj-lt"/>
            </a:endParaRPr>
          </a:p>
        </p:txBody>
      </p:sp>
      <p:sp>
        <p:nvSpPr>
          <p:cNvPr id="1353" name="Google Shape;1353;p59"/>
          <p:cNvSpPr txBox="1">
            <a:spLocks noGrp="1"/>
          </p:cNvSpPr>
          <p:nvPr>
            <p:ph type="subTitle" idx="4294967295"/>
          </p:nvPr>
        </p:nvSpPr>
        <p:spPr>
          <a:xfrm>
            <a:off x="7042150" y="1917700"/>
            <a:ext cx="2101850" cy="573088"/>
          </a:xfrm>
          <a:prstGeom prst="rect">
            <a:avLst/>
          </a:prstGeom>
        </p:spPr>
        <p:txBody>
          <a:bodyPr spcFirstLastPara="1" wrap="square" lIns="91425" tIns="91425" rIns="91425" bIns="91425" anchor="t" anchorCtr="0">
            <a:noAutofit/>
          </a:bodyPr>
          <a:lstStyle/>
          <a:p>
            <a:pPr marL="139700" lvl="0" indent="0" algn="r">
              <a:buNone/>
            </a:pPr>
            <a:r>
              <a:rPr lang="it-IT" dirty="0" err="1">
                <a:latin typeface="+mj-lt"/>
              </a:rPr>
              <a:t>Lorem</a:t>
            </a:r>
            <a:r>
              <a:rPr lang="it-IT" dirty="0">
                <a:latin typeface="+mj-lt"/>
              </a:rPr>
              <a:t> </a:t>
            </a:r>
            <a:r>
              <a:rPr lang="it-IT" dirty="0" err="1">
                <a:latin typeface="+mj-lt"/>
              </a:rPr>
              <a:t>ipsum</a:t>
            </a:r>
            <a:r>
              <a:rPr lang="it-IT" dirty="0">
                <a:latin typeface="+mj-lt"/>
              </a:rPr>
              <a:t> </a:t>
            </a:r>
            <a:r>
              <a:rPr lang="it-IT" dirty="0" err="1">
                <a:latin typeface="+mj-lt"/>
              </a:rPr>
              <a:t>dolor</a:t>
            </a:r>
            <a:r>
              <a:rPr lang="it-IT" dirty="0">
                <a:latin typeface="+mj-lt"/>
              </a:rPr>
              <a:t> </a:t>
            </a:r>
            <a:r>
              <a:rPr lang="it-IT" dirty="0" err="1">
                <a:latin typeface="+mj-lt"/>
              </a:rPr>
              <a:t>sit</a:t>
            </a:r>
            <a:r>
              <a:rPr lang="it-IT" dirty="0">
                <a:latin typeface="+mj-lt"/>
              </a:rPr>
              <a:t> </a:t>
            </a:r>
            <a:r>
              <a:rPr lang="it-IT" dirty="0" err="1">
                <a:latin typeface="+mj-lt"/>
              </a:rPr>
              <a:t>amet</a:t>
            </a:r>
            <a:endParaRPr lang="it-IT" dirty="0">
              <a:latin typeface="+mj-lt"/>
            </a:endParaRPr>
          </a:p>
        </p:txBody>
      </p:sp>
      <p:sp>
        <p:nvSpPr>
          <p:cNvPr id="1354" name="Google Shape;1354;p59"/>
          <p:cNvSpPr txBox="1">
            <a:spLocks noGrp="1"/>
          </p:cNvSpPr>
          <p:nvPr>
            <p:ph type="ctrTitle" idx="4294967295"/>
          </p:nvPr>
        </p:nvSpPr>
        <p:spPr>
          <a:xfrm>
            <a:off x="7421563" y="1046163"/>
            <a:ext cx="1722437" cy="455612"/>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100" dirty="0">
                <a:solidFill>
                  <a:schemeClr val="dk1"/>
                </a:solidFill>
                <a:latin typeface="+mj-lt"/>
              </a:rPr>
              <a:t>Lorem</a:t>
            </a:r>
            <a:endParaRPr sz="2100" dirty="0">
              <a:solidFill>
                <a:schemeClr val="dk1"/>
              </a:solidFill>
              <a:latin typeface="+mj-lt"/>
            </a:endParaRPr>
          </a:p>
        </p:txBody>
      </p:sp>
      <p:grpSp>
        <p:nvGrpSpPr>
          <p:cNvPr id="1365" name="Google Shape;1365;p59"/>
          <p:cNvGrpSpPr/>
          <p:nvPr/>
        </p:nvGrpSpPr>
        <p:grpSpPr>
          <a:xfrm>
            <a:off x="7744226" y="3456923"/>
            <a:ext cx="354136" cy="334348"/>
            <a:chOff x="-25844850" y="2357750"/>
            <a:chExt cx="296175" cy="279625"/>
          </a:xfrm>
        </p:grpSpPr>
        <p:sp>
          <p:nvSpPr>
            <p:cNvPr id="1366" name="Google Shape;1366;p59"/>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7" name="Google Shape;1367;p59"/>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8" name="Google Shape;1368;p59"/>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9" name="Google Shape;1369;p59"/>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0" name="Google Shape;1370;p59"/>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1" name="Google Shape;1371;p59"/>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7" name="Google Shape;12372;p95">
            <a:extLst>
              <a:ext uri="{FF2B5EF4-FFF2-40B4-BE49-F238E27FC236}">
                <a16:creationId xmlns:a16="http://schemas.microsoft.com/office/drawing/2014/main" id="{A8E95CA1-650F-F74F-B804-05AA71B412E2}"/>
              </a:ext>
            </a:extLst>
          </p:cNvPr>
          <p:cNvGrpSpPr/>
          <p:nvPr/>
        </p:nvGrpSpPr>
        <p:grpSpPr>
          <a:xfrm>
            <a:off x="7782913" y="1605097"/>
            <a:ext cx="340168" cy="340168"/>
            <a:chOff x="2676100" y="832575"/>
            <a:chExt cx="483125" cy="483125"/>
          </a:xfrm>
          <a:solidFill>
            <a:schemeClr val="bg2"/>
          </a:solidFill>
        </p:grpSpPr>
        <p:sp>
          <p:nvSpPr>
            <p:cNvPr id="38" name="Google Shape;12373;p95">
              <a:extLst>
                <a:ext uri="{FF2B5EF4-FFF2-40B4-BE49-F238E27FC236}">
                  <a16:creationId xmlns:a16="http://schemas.microsoft.com/office/drawing/2014/main" id="{FB63150F-A4CF-E54B-8E5D-F3D9024EA90D}"/>
                </a:ext>
              </a:extLst>
            </p:cNvPr>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 name="Google Shape;12374;p95">
              <a:extLst>
                <a:ext uri="{FF2B5EF4-FFF2-40B4-BE49-F238E27FC236}">
                  <a16:creationId xmlns:a16="http://schemas.microsoft.com/office/drawing/2014/main" id="{7C4121D7-E7C3-254F-9529-F1615F1FED5D}"/>
                </a:ext>
              </a:extLst>
            </p:cNvPr>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 name="Google Shape;12375;p95">
              <a:extLst>
                <a:ext uri="{FF2B5EF4-FFF2-40B4-BE49-F238E27FC236}">
                  <a16:creationId xmlns:a16="http://schemas.microsoft.com/office/drawing/2014/main" id="{FC99A74A-BD28-5543-BFEE-45BD57705962}"/>
                </a:ext>
              </a:extLst>
            </p:cNvPr>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 name="Google Shape;12380;p95">
            <a:extLst>
              <a:ext uri="{FF2B5EF4-FFF2-40B4-BE49-F238E27FC236}">
                <a16:creationId xmlns:a16="http://schemas.microsoft.com/office/drawing/2014/main" id="{D429A3C1-5D94-ED4C-803E-339A16A243D8}"/>
              </a:ext>
            </a:extLst>
          </p:cNvPr>
          <p:cNvGrpSpPr/>
          <p:nvPr/>
        </p:nvGrpSpPr>
        <p:grpSpPr>
          <a:xfrm>
            <a:off x="1249661" y="3666469"/>
            <a:ext cx="340186" cy="318904"/>
            <a:chOff x="3865000" y="847675"/>
            <a:chExt cx="483150" cy="452925"/>
          </a:xfrm>
          <a:solidFill>
            <a:schemeClr val="bg2"/>
          </a:solidFill>
        </p:grpSpPr>
        <p:sp>
          <p:nvSpPr>
            <p:cNvPr id="42" name="Google Shape;12381;p95">
              <a:extLst>
                <a:ext uri="{FF2B5EF4-FFF2-40B4-BE49-F238E27FC236}">
                  <a16:creationId xmlns:a16="http://schemas.microsoft.com/office/drawing/2014/main" id="{631D704D-3FE1-DE4A-8E33-8ABEC716A065}"/>
                </a:ext>
              </a:extLst>
            </p:cNvPr>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 name="Google Shape;12382;p95">
              <a:extLst>
                <a:ext uri="{FF2B5EF4-FFF2-40B4-BE49-F238E27FC236}">
                  <a16:creationId xmlns:a16="http://schemas.microsoft.com/office/drawing/2014/main" id="{E1C8322E-89AD-F649-BB48-E00B65D3C853}"/>
                </a:ext>
              </a:extLst>
            </p:cNvPr>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 name="Google Shape;12383;p95">
              <a:extLst>
                <a:ext uri="{FF2B5EF4-FFF2-40B4-BE49-F238E27FC236}">
                  <a16:creationId xmlns:a16="http://schemas.microsoft.com/office/drawing/2014/main" id="{AE9EFDD9-5486-9E4B-A5B4-665B87605A6B}"/>
                </a:ext>
              </a:extLst>
            </p:cNvPr>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 name="Google Shape;12384;p95">
              <a:extLst>
                <a:ext uri="{FF2B5EF4-FFF2-40B4-BE49-F238E27FC236}">
                  <a16:creationId xmlns:a16="http://schemas.microsoft.com/office/drawing/2014/main" id="{FC2059B3-853B-1644-80DE-1D99E20688CA}"/>
                </a:ext>
              </a:extLst>
            </p:cNvPr>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7" name="Google Shape;12494;p95">
            <a:extLst>
              <a:ext uri="{FF2B5EF4-FFF2-40B4-BE49-F238E27FC236}">
                <a16:creationId xmlns:a16="http://schemas.microsoft.com/office/drawing/2014/main" id="{77327C24-95D8-C44F-AFE3-B2BECB011988}"/>
              </a:ext>
            </a:extLst>
          </p:cNvPr>
          <p:cNvSpPr/>
          <p:nvPr/>
        </p:nvSpPr>
        <p:spPr>
          <a:xfrm>
            <a:off x="2048183" y="3653742"/>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78"/>
        <p:cNvGrpSpPr/>
        <p:nvPr/>
      </p:nvGrpSpPr>
      <p:grpSpPr>
        <a:xfrm>
          <a:off x="0" y="0"/>
          <a:ext cx="0" cy="0"/>
          <a:chOff x="0" y="0"/>
          <a:chExt cx="0" cy="0"/>
        </a:xfrm>
      </p:grpSpPr>
      <p:sp>
        <p:nvSpPr>
          <p:cNvPr id="1379" name="Google Shape;1379;p6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sp>
        <p:nvSpPr>
          <p:cNvPr id="1380" name="Google Shape;1380;p60"/>
          <p:cNvSpPr txBox="1">
            <a:spLocks noGrp="1"/>
          </p:cNvSpPr>
          <p:nvPr>
            <p:ph type="subTitle" idx="4294967295"/>
          </p:nvPr>
        </p:nvSpPr>
        <p:spPr>
          <a:xfrm>
            <a:off x="0" y="4048125"/>
            <a:ext cx="4981575" cy="573088"/>
          </a:xfrm>
          <a:prstGeom prst="rect">
            <a:avLst/>
          </a:prstGeom>
        </p:spPr>
        <p:txBody>
          <a:bodyPr spcFirstLastPara="1" wrap="square" lIns="91425" tIns="91425" rIns="91425" bIns="91425" anchor="t" anchorCtr="0">
            <a:noAutofit/>
          </a:bodyPr>
          <a:lstStyle/>
          <a:p>
            <a:pPr marL="0" lvl="0" indent="0" algn="ctr">
              <a:lnSpc>
                <a:spcPct val="100000"/>
              </a:lnSpc>
              <a:buNone/>
            </a:pPr>
            <a:r>
              <a:rPr lang="it-IT" dirty="0" err="1">
                <a:latin typeface="+mj-lt"/>
              </a:rPr>
              <a:t>Lorem</a:t>
            </a:r>
            <a:r>
              <a:rPr lang="it-IT" dirty="0">
                <a:latin typeface="+mj-lt"/>
              </a:rPr>
              <a:t> </a:t>
            </a:r>
            <a:r>
              <a:rPr lang="it-IT" dirty="0" err="1">
                <a:latin typeface="+mj-lt"/>
              </a:rPr>
              <a:t>ipsum</a:t>
            </a:r>
            <a:r>
              <a:rPr lang="it-IT" dirty="0">
                <a:latin typeface="+mj-lt"/>
              </a:rPr>
              <a:t> </a:t>
            </a:r>
            <a:r>
              <a:rPr lang="it-IT" dirty="0" err="1">
                <a:latin typeface="+mj-lt"/>
              </a:rPr>
              <a:t>dolor</a:t>
            </a:r>
            <a:r>
              <a:rPr lang="it-IT" dirty="0">
                <a:latin typeface="+mj-lt"/>
              </a:rPr>
              <a:t> </a:t>
            </a:r>
            <a:r>
              <a:rPr lang="it-IT" dirty="0" err="1">
                <a:latin typeface="+mj-lt"/>
              </a:rPr>
              <a:t>sit</a:t>
            </a:r>
            <a:r>
              <a:rPr lang="it-IT" dirty="0">
                <a:latin typeface="+mj-lt"/>
              </a:rPr>
              <a:t> </a:t>
            </a:r>
            <a:r>
              <a:rPr lang="it-IT" dirty="0" err="1">
                <a:latin typeface="+mj-lt"/>
              </a:rPr>
              <a:t>amet</a:t>
            </a:r>
            <a:r>
              <a:rPr lang="it-IT" dirty="0">
                <a:latin typeface="+mj-lt"/>
              </a:rPr>
              <a:t>, </a:t>
            </a:r>
            <a:r>
              <a:rPr lang="it-IT" dirty="0" err="1">
                <a:latin typeface="+mj-lt"/>
              </a:rPr>
              <a:t>consectetur</a:t>
            </a:r>
            <a:r>
              <a:rPr lang="it-IT" dirty="0">
                <a:latin typeface="+mj-lt"/>
              </a:rPr>
              <a:t> </a:t>
            </a:r>
            <a:r>
              <a:rPr lang="it-IT" dirty="0" err="1">
                <a:latin typeface="+mj-lt"/>
              </a:rPr>
              <a:t>adipiscing</a:t>
            </a:r>
            <a:r>
              <a:rPr lang="it-IT" dirty="0">
                <a:latin typeface="+mj-lt"/>
              </a:rPr>
              <a:t> </a:t>
            </a:r>
            <a:r>
              <a:rPr lang="it-IT" dirty="0" err="1">
                <a:latin typeface="+mj-lt"/>
              </a:rPr>
              <a:t>elit</a:t>
            </a:r>
            <a:r>
              <a:rPr lang="it-IT" dirty="0">
                <a:latin typeface="+mj-lt"/>
              </a:rPr>
              <a:t>. </a:t>
            </a:r>
            <a:r>
              <a:rPr lang="it-IT" dirty="0" err="1">
                <a:latin typeface="+mj-lt"/>
              </a:rPr>
              <a:t>Duis</a:t>
            </a:r>
            <a:r>
              <a:rPr lang="it-IT" dirty="0">
                <a:latin typeface="+mj-lt"/>
              </a:rPr>
              <a:t> </a:t>
            </a:r>
            <a:r>
              <a:rPr lang="it-IT" dirty="0" err="1">
                <a:latin typeface="+mj-lt"/>
              </a:rPr>
              <a:t>sed</a:t>
            </a:r>
            <a:r>
              <a:rPr lang="it-IT" dirty="0">
                <a:latin typeface="+mj-lt"/>
              </a:rPr>
              <a:t> </a:t>
            </a:r>
            <a:r>
              <a:rPr lang="it-IT" dirty="0" err="1">
                <a:latin typeface="+mj-lt"/>
              </a:rPr>
              <a:t>felis</a:t>
            </a:r>
            <a:r>
              <a:rPr lang="it-IT" dirty="0">
                <a:latin typeface="+mj-lt"/>
              </a:rPr>
              <a:t> </a:t>
            </a:r>
            <a:r>
              <a:rPr lang="it-IT" dirty="0" err="1">
                <a:latin typeface="+mj-lt"/>
              </a:rPr>
              <a:t>risus</a:t>
            </a:r>
            <a:r>
              <a:rPr lang="it-IT" dirty="0">
                <a:latin typeface="+mj-lt"/>
              </a:rPr>
              <a:t>. </a:t>
            </a:r>
            <a:r>
              <a:rPr lang="it-IT" dirty="0" err="1">
                <a:latin typeface="+mj-lt"/>
              </a:rPr>
              <a:t>Etiam</a:t>
            </a:r>
            <a:r>
              <a:rPr lang="it-IT" dirty="0">
                <a:latin typeface="+mj-lt"/>
              </a:rPr>
              <a:t> </a:t>
            </a:r>
            <a:r>
              <a:rPr lang="it-IT" dirty="0" err="1">
                <a:latin typeface="+mj-lt"/>
              </a:rPr>
              <a:t>finibus</a:t>
            </a:r>
            <a:r>
              <a:rPr lang="it-IT" dirty="0">
                <a:latin typeface="+mj-lt"/>
              </a:rPr>
              <a:t> </a:t>
            </a:r>
            <a:r>
              <a:rPr lang="it-IT" dirty="0" err="1">
                <a:latin typeface="+mj-lt"/>
              </a:rPr>
              <a:t>rutrum</a:t>
            </a:r>
            <a:r>
              <a:rPr lang="it-IT" dirty="0">
                <a:latin typeface="+mj-lt"/>
              </a:rPr>
              <a:t> orci </a:t>
            </a:r>
            <a:r>
              <a:rPr lang="it-IT" dirty="0" err="1">
                <a:latin typeface="+mj-lt"/>
              </a:rPr>
              <a:t>sed</a:t>
            </a:r>
            <a:r>
              <a:rPr lang="it-IT" dirty="0">
                <a:latin typeface="+mj-lt"/>
              </a:rPr>
              <a:t> </a:t>
            </a:r>
            <a:r>
              <a:rPr lang="it-IT" dirty="0" err="1">
                <a:latin typeface="+mj-lt"/>
              </a:rPr>
              <a:t>finibus</a:t>
            </a:r>
            <a:r>
              <a:rPr lang="it-IT" dirty="0">
                <a:latin typeface="+mj-lt"/>
              </a:rPr>
              <a:t>. </a:t>
            </a:r>
            <a:r>
              <a:rPr lang="it-IT" dirty="0" err="1">
                <a:latin typeface="+mj-lt"/>
              </a:rPr>
              <a:t>Vestibulum</a:t>
            </a:r>
            <a:r>
              <a:rPr lang="it-IT" dirty="0">
                <a:latin typeface="+mj-lt"/>
              </a:rPr>
              <a:t> </a:t>
            </a:r>
            <a:r>
              <a:rPr lang="it-IT" dirty="0" err="1">
                <a:latin typeface="+mj-lt"/>
              </a:rPr>
              <a:t>dignissim</a:t>
            </a:r>
            <a:r>
              <a:rPr lang="it-IT" dirty="0">
                <a:latin typeface="+mj-lt"/>
              </a:rPr>
              <a:t> </a:t>
            </a:r>
            <a:r>
              <a:rPr lang="it-IT" dirty="0" err="1">
                <a:latin typeface="+mj-lt"/>
              </a:rPr>
              <a:t>eu</a:t>
            </a:r>
            <a:r>
              <a:rPr lang="it-IT" dirty="0">
                <a:latin typeface="+mj-lt"/>
              </a:rPr>
              <a:t> </a:t>
            </a:r>
            <a:r>
              <a:rPr lang="it-IT" dirty="0" err="1">
                <a:latin typeface="+mj-lt"/>
              </a:rPr>
              <a:t>velit</a:t>
            </a:r>
            <a:r>
              <a:rPr lang="it-IT" dirty="0">
                <a:latin typeface="+mj-lt"/>
              </a:rPr>
              <a:t> ut </a:t>
            </a:r>
            <a:r>
              <a:rPr lang="it-IT" dirty="0" err="1">
                <a:latin typeface="+mj-lt"/>
              </a:rPr>
              <a:t>ullamcorper</a:t>
            </a:r>
            <a:r>
              <a:rPr lang="it-IT" dirty="0">
                <a:latin typeface="+mj-lt"/>
              </a:rPr>
              <a:t>. </a:t>
            </a:r>
            <a:endParaRPr dirty="0">
              <a:latin typeface="+mj-lt"/>
            </a:endParaRPr>
          </a:p>
        </p:txBody>
      </p:sp>
      <p:sp>
        <p:nvSpPr>
          <p:cNvPr id="1381" name="Google Shape;1381;p60"/>
          <p:cNvSpPr/>
          <p:nvPr/>
        </p:nvSpPr>
        <p:spPr>
          <a:xfrm>
            <a:off x="5754944" y="1704916"/>
            <a:ext cx="182100" cy="1821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2" name="Google Shape;1382;p60"/>
          <p:cNvSpPr/>
          <p:nvPr/>
        </p:nvSpPr>
        <p:spPr>
          <a:xfrm>
            <a:off x="5754944" y="2441116"/>
            <a:ext cx="182100" cy="1821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3" name="Google Shape;1383;p60"/>
          <p:cNvSpPr/>
          <p:nvPr/>
        </p:nvSpPr>
        <p:spPr>
          <a:xfrm>
            <a:off x="5754944" y="3177316"/>
            <a:ext cx="182100" cy="182100"/>
          </a:xfrm>
          <a:prstGeom prst="roundRect">
            <a:avLst>
              <a:gd name="adj"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1384" name="Google Shape;1384;p60" title="Gráfico">
            <a:hlinkClick r:id="rId3"/>
          </p:cNvPr>
          <p:cNvPicPr preferRelativeResize="0"/>
          <p:nvPr/>
        </p:nvPicPr>
        <p:blipFill>
          <a:blip r:embed="rId4" cstate="screen">
            <a:alphaModFix/>
            <a:extLst>
              <a:ext uri="{28A0092B-C50C-407E-A947-70E740481C1C}">
                <a14:useLocalDpi xmlns:a14="http://schemas.microsoft.com/office/drawing/2010/main"/>
              </a:ext>
            </a:extLst>
          </a:blip>
          <a:stretch>
            <a:fillRect/>
          </a:stretch>
        </p:blipFill>
        <p:spPr>
          <a:xfrm>
            <a:off x="950067" y="1264547"/>
            <a:ext cx="4237124" cy="2620324"/>
          </a:xfrm>
          <a:prstGeom prst="rect">
            <a:avLst/>
          </a:prstGeom>
          <a:noFill/>
          <a:ln>
            <a:noFill/>
          </a:ln>
        </p:spPr>
      </p:pic>
      <p:sp>
        <p:nvSpPr>
          <p:cNvPr id="1385" name="Google Shape;1385;p60"/>
          <p:cNvSpPr txBox="1"/>
          <p:nvPr/>
        </p:nvSpPr>
        <p:spPr>
          <a:xfrm>
            <a:off x="6057958" y="1957162"/>
            <a:ext cx="2117700" cy="300000"/>
          </a:xfrm>
          <a:prstGeom prst="rect">
            <a:avLst/>
          </a:prstGeom>
          <a:noFill/>
          <a:ln>
            <a:noFill/>
          </a:ln>
        </p:spPr>
        <p:txBody>
          <a:bodyPr spcFirstLastPara="1" wrap="square" lIns="68650" tIns="34325" rIns="68650" bIns="34325" anchor="t" anchorCtr="0">
            <a:noAutofit/>
          </a:bodyPr>
          <a:lstStyle/>
          <a:p>
            <a:pPr marL="0" lvl="0" indent="0" algn="l" rtl="0">
              <a:spcBef>
                <a:spcPts val="0"/>
              </a:spcBef>
              <a:spcAft>
                <a:spcPts val="0"/>
              </a:spcAft>
              <a:buNone/>
            </a:pPr>
            <a:r>
              <a:rPr lang="en" dirty="0">
                <a:solidFill>
                  <a:schemeClr val="dk2"/>
                </a:solidFill>
                <a:latin typeface="+mj-lt"/>
                <a:ea typeface="Nunito"/>
                <a:cs typeface="Nunito"/>
                <a:sym typeface="Nunito"/>
              </a:rPr>
              <a:t>Lorem ipsum</a:t>
            </a:r>
            <a:endParaRPr dirty="0">
              <a:solidFill>
                <a:schemeClr val="dk2"/>
              </a:solidFill>
              <a:latin typeface="+mj-lt"/>
              <a:ea typeface="Nunito"/>
              <a:cs typeface="Nunito"/>
              <a:sym typeface="Nunito"/>
            </a:endParaRPr>
          </a:p>
        </p:txBody>
      </p:sp>
      <p:sp>
        <p:nvSpPr>
          <p:cNvPr id="1386" name="Google Shape;1386;p60"/>
          <p:cNvSpPr txBox="1"/>
          <p:nvPr/>
        </p:nvSpPr>
        <p:spPr>
          <a:xfrm>
            <a:off x="6031790" y="1517034"/>
            <a:ext cx="2117700" cy="42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
        <p:nvSpPr>
          <p:cNvPr id="1387" name="Google Shape;1387;p60"/>
          <p:cNvSpPr txBox="1"/>
          <p:nvPr/>
        </p:nvSpPr>
        <p:spPr>
          <a:xfrm>
            <a:off x="6057958" y="2720985"/>
            <a:ext cx="2117700" cy="300000"/>
          </a:xfrm>
          <a:prstGeom prst="rect">
            <a:avLst/>
          </a:prstGeom>
          <a:noFill/>
          <a:ln>
            <a:noFill/>
          </a:ln>
        </p:spPr>
        <p:txBody>
          <a:bodyPr spcFirstLastPara="1" wrap="square" lIns="68650" tIns="34325" rIns="68650" bIns="34325" anchor="t" anchorCtr="0">
            <a:noAutofit/>
          </a:bodyPr>
          <a:lstStyle/>
          <a:p>
            <a:pPr marL="0" lvl="0" indent="0" algn="l" rtl="0">
              <a:spcBef>
                <a:spcPts val="0"/>
              </a:spcBef>
              <a:spcAft>
                <a:spcPts val="0"/>
              </a:spcAft>
              <a:buNone/>
            </a:pP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endParaRPr dirty="0">
              <a:solidFill>
                <a:schemeClr val="dk2"/>
              </a:solidFill>
              <a:latin typeface="+mj-lt"/>
              <a:ea typeface="Nunito"/>
              <a:cs typeface="Nunito"/>
              <a:sym typeface="Nunito"/>
            </a:endParaRPr>
          </a:p>
          <a:p>
            <a:pPr marL="0" lvl="0" indent="0" algn="l" rtl="0">
              <a:spcBef>
                <a:spcPts val="0"/>
              </a:spcBef>
              <a:spcAft>
                <a:spcPts val="0"/>
              </a:spcAft>
              <a:buNone/>
            </a:pPr>
            <a:endParaRPr dirty="0">
              <a:solidFill>
                <a:schemeClr val="dk2"/>
              </a:solidFill>
              <a:latin typeface="+mj-lt"/>
              <a:ea typeface="Nunito"/>
              <a:cs typeface="Nunito"/>
              <a:sym typeface="Nunito"/>
            </a:endParaRPr>
          </a:p>
        </p:txBody>
      </p:sp>
      <p:sp>
        <p:nvSpPr>
          <p:cNvPr id="1388" name="Google Shape;1388;p60"/>
          <p:cNvSpPr txBox="1"/>
          <p:nvPr/>
        </p:nvSpPr>
        <p:spPr>
          <a:xfrm>
            <a:off x="6031790" y="2280851"/>
            <a:ext cx="2117700" cy="42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
        <p:nvSpPr>
          <p:cNvPr id="1389" name="Google Shape;1389;p60"/>
          <p:cNvSpPr txBox="1"/>
          <p:nvPr/>
        </p:nvSpPr>
        <p:spPr>
          <a:xfrm>
            <a:off x="6057958" y="3484808"/>
            <a:ext cx="2117700" cy="300000"/>
          </a:xfrm>
          <a:prstGeom prst="rect">
            <a:avLst/>
          </a:prstGeom>
          <a:noFill/>
          <a:ln>
            <a:noFill/>
          </a:ln>
        </p:spPr>
        <p:txBody>
          <a:bodyPr spcFirstLastPara="1" wrap="square" lIns="68650" tIns="34325" rIns="68650" bIns="34325" anchor="t" anchorCtr="0">
            <a:noAutofit/>
          </a:bodyPr>
          <a:lstStyle/>
          <a:p>
            <a:pPr marL="0" lvl="0" indent="0" algn="l" rtl="0">
              <a:spcBef>
                <a:spcPts val="0"/>
              </a:spcBef>
              <a:spcAft>
                <a:spcPts val="0"/>
              </a:spcAft>
              <a:buNone/>
            </a:pP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endParaRPr dirty="0">
              <a:solidFill>
                <a:schemeClr val="dk2"/>
              </a:solidFill>
              <a:latin typeface="+mj-lt"/>
              <a:ea typeface="Nunito"/>
              <a:cs typeface="Nunito"/>
              <a:sym typeface="Nunito"/>
            </a:endParaRPr>
          </a:p>
          <a:p>
            <a:pPr marL="0" lvl="0" indent="0" algn="l" rtl="0">
              <a:spcBef>
                <a:spcPts val="0"/>
              </a:spcBef>
              <a:spcAft>
                <a:spcPts val="0"/>
              </a:spcAft>
              <a:buNone/>
            </a:pPr>
            <a:endParaRPr dirty="0">
              <a:solidFill>
                <a:schemeClr val="dk2"/>
              </a:solidFill>
              <a:latin typeface="+mj-lt"/>
              <a:ea typeface="Nunito"/>
              <a:cs typeface="Nunito"/>
              <a:sym typeface="Nunito"/>
            </a:endParaRPr>
          </a:p>
        </p:txBody>
      </p:sp>
      <p:sp>
        <p:nvSpPr>
          <p:cNvPr id="1390" name="Google Shape;1390;p60"/>
          <p:cNvSpPr txBox="1"/>
          <p:nvPr/>
        </p:nvSpPr>
        <p:spPr>
          <a:xfrm>
            <a:off x="6031790" y="3044680"/>
            <a:ext cx="2117700" cy="42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94"/>
        <p:cNvGrpSpPr/>
        <p:nvPr/>
      </p:nvGrpSpPr>
      <p:grpSpPr>
        <a:xfrm>
          <a:off x="0" y="0"/>
          <a:ext cx="0" cy="0"/>
          <a:chOff x="0" y="0"/>
          <a:chExt cx="0" cy="0"/>
        </a:xfrm>
      </p:grpSpPr>
      <p:sp>
        <p:nvSpPr>
          <p:cNvPr id="1395" name="Google Shape;1395;p61"/>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02</a:t>
            </a:r>
            <a:endParaRPr/>
          </a:p>
        </p:txBody>
      </p:sp>
      <p:sp>
        <p:nvSpPr>
          <p:cNvPr id="1396" name="Google Shape;1396;p61"/>
          <p:cNvSpPr txBox="1">
            <a:spLocks noGrp="1"/>
          </p:cNvSpPr>
          <p:nvPr>
            <p:ph type="title" idx="2"/>
          </p:nvPr>
        </p:nvSpPr>
        <p:spPr>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t>Lorem ipsum dolor</a:t>
            </a:r>
            <a:endParaRPr dirty="0"/>
          </a:p>
        </p:txBody>
      </p:sp>
      <p:sp>
        <p:nvSpPr>
          <p:cNvPr id="1397" name="Google Shape;1397;p61"/>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buClr>
                <a:schemeClr val="dk1"/>
              </a:buClr>
              <a:buSzPts val="1100"/>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endParaRPr dirty="0"/>
          </a:p>
        </p:txBody>
      </p:sp>
      <p:pic>
        <p:nvPicPr>
          <p:cNvPr id="3" name="Immagine 2">
            <a:extLst>
              <a:ext uri="{FF2B5EF4-FFF2-40B4-BE49-F238E27FC236}">
                <a16:creationId xmlns:a16="http://schemas.microsoft.com/office/drawing/2014/main" id="{A68A285E-F3D5-2047-86E2-E05C72CAA53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382"/>
          <a:stretch/>
        </p:blipFill>
        <p:spPr>
          <a:xfrm>
            <a:off x="397036" y="1093381"/>
            <a:ext cx="3131539" cy="3119562"/>
          </a:xfrm>
          <a:prstGeom prst="ellipse">
            <a:avLst/>
          </a:prstGeom>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70"/>
        <p:cNvGrpSpPr/>
        <p:nvPr/>
      </p:nvGrpSpPr>
      <p:grpSpPr>
        <a:xfrm>
          <a:off x="0" y="0"/>
          <a:ext cx="0" cy="0"/>
          <a:chOff x="0" y="0"/>
          <a:chExt cx="0" cy="0"/>
        </a:xfrm>
      </p:grpSpPr>
      <p:sp>
        <p:nvSpPr>
          <p:cNvPr id="1571" name="Google Shape;1571;p62"/>
          <p:cNvSpPr txBox="1">
            <a:spLocks noGrp="1"/>
          </p:cNvSpPr>
          <p:nvPr>
            <p:ph type="title"/>
          </p:nvPr>
        </p:nvSpPr>
        <p:spPr>
          <a:xfrm>
            <a:off x="4860775" y="3558785"/>
            <a:ext cx="3072600" cy="623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solidFill>
                  <a:schemeClr val="accent2"/>
                </a:solidFill>
              </a:rPr>
              <a:t>Lorem ipsum</a:t>
            </a:r>
            <a:endParaRPr b="1" dirty="0">
              <a:solidFill>
                <a:schemeClr val="accent2"/>
              </a:solidFill>
              <a:latin typeface="Montserrat"/>
              <a:ea typeface="Montserrat"/>
              <a:cs typeface="Montserrat"/>
              <a:sym typeface="Montserrat"/>
            </a:endParaRPr>
          </a:p>
        </p:txBody>
      </p:sp>
      <p:sp>
        <p:nvSpPr>
          <p:cNvPr id="1572" name="Google Shape;1572;p62"/>
          <p:cNvSpPr txBox="1">
            <a:spLocks noGrp="1"/>
          </p:cNvSpPr>
          <p:nvPr>
            <p:ph type="subTitle" idx="1"/>
          </p:nvPr>
        </p:nvSpPr>
        <p:spPr>
          <a:xfrm>
            <a:off x="3477675" y="1154939"/>
            <a:ext cx="4455900" cy="1493400"/>
          </a:xfrm>
          <a:prstGeom prst="rect">
            <a:avLst/>
          </a:prstGeom>
        </p:spPr>
        <p:txBody>
          <a:bodyPr spcFirstLastPara="1" wrap="square" lIns="91425" tIns="91425" rIns="91425" bIns="91425" anchor="t" anchorCtr="0">
            <a:noAutofit/>
          </a:bodyPr>
          <a:lstStyle/>
          <a:p>
            <a:pPr marL="0" lvl="0" indent="0"/>
            <a:r>
              <a:rPr lang="en" dirty="0"/>
              <a:t>“</a:t>
            </a: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r>
              <a:rPr lang="it-IT" dirty="0" err="1"/>
              <a:t>Etiam</a:t>
            </a:r>
            <a:r>
              <a:rPr lang="it-IT" dirty="0"/>
              <a:t> </a:t>
            </a:r>
            <a:r>
              <a:rPr lang="it-IT" dirty="0" err="1"/>
              <a:t>finibus</a:t>
            </a:r>
            <a:r>
              <a:rPr lang="it-IT" dirty="0"/>
              <a:t> </a:t>
            </a:r>
            <a:r>
              <a:rPr lang="it-IT" dirty="0" err="1"/>
              <a:t>rutrum</a:t>
            </a:r>
            <a:r>
              <a:rPr lang="it-IT" dirty="0"/>
              <a:t> orci </a:t>
            </a:r>
            <a:r>
              <a:rPr lang="it-IT" dirty="0" err="1"/>
              <a:t>sed</a:t>
            </a:r>
            <a:r>
              <a:rPr lang="it-IT" dirty="0"/>
              <a:t> </a:t>
            </a:r>
            <a:r>
              <a:rPr lang="it-IT" dirty="0" err="1"/>
              <a:t>finibus</a:t>
            </a:r>
            <a:r>
              <a:rPr lang="it-IT" dirty="0"/>
              <a:t>. </a:t>
            </a:r>
            <a:r>
              <a:rPr lang="it-IT" dirty="0" err="1"/>
              <a:t>Vestibulum</a:t>
            </a:r>
            <a:r>
              <a:rPr lang="it-IT" dirty="0"/>
              <a:t> </a:t>
            </a:r>
            <a:r>
              <a:rPr lang="it-IT" dirty="0" err="1"/>
              <a:t>dignissim</a:t>
            </a:r>
            <a:r>
              <a:rPr lang="it-IT" dirty="0"/>
              <a:t> </a:t>
            </a:r>
            <a:r>
              <a:rPr lang="it-IT" dirty="0" err="1"/>
              <a:t>eu</a:t>
            </a:r>
            <a:r>
              <a:rPr lang="it-IT" dirty="0"/>
              <a:t> </a:t>
            </a:r>
            <a:r>
              <a:rPr lang="it-IT" dirty="0" err="1"/>
              <a:t>velit</a:t>
            </a:r>
            <a:r>
              <a:rPr lang="it-IT" dirty="0"/>
              <a:t> ut </a:t>
            </a:r>
            <a:r>
              <a:rPr lang="it-IT" dirty="0" err="1"/>
              <a:t>ullamcorper</a:t>
            </a:r>
            <a:r>
              <a:rPr lang="it-IT" dirty="0"/>
              <a:t>. </a:t>
            </a:r>
            <a:r>
              <a:rPr lang="en" dirty="0"/>
              <a:t>”</a:t>
            </a:r>
            <a:endParaRPr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76"/>
        <p:cNvGrpSpPr/>
        <p:nvPr/>
      </p:nvGrpSpPr>
      <p:grpSpPr>
        <a:xfrm>
          <a:off x="0" y="0"/>
          <a:ext cx="0" cy="0"/>
          <a:chOff x="0" y="0"/>
          <a:chExt cx="0" cy="0"/>
        </a:xfrm>
      </p:grpSpPr>
      <p:sp>
        <p:nvSpPr>
          <p:cNvPr id="1577" name="Google Shape;1577;p63"/>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ea typeface="Poppins"/>
                <a:cs typeface="Poppins"/>
                <a:sym typeface="Poppins"/>
              </a:rPr>
              <a:t>Lorem Ipsum</a:t>
            </a:r>
            <a:endParaRPr dirty="0">
              <a:solidFill>
                <a:schemeClr val="dk1"/>
              </a:solidFill>
              <a:ea typeface="Poppins"/>
              <a:cs typeface="Poppins"/>
              <a:sym typeface="Poppins"/>
            </a:endParaRPr>
          </a:p>
        </p:txBody>
      </p:sp>
      <p:graphicFrame>
        <p:nvGraphicFramePr>
          <p:cNvPr id="1578" name="Google Shape;1578;p63"/>
          <p:cNvGraphicFramePr/>
          <p:nvPr>
            <p:extLst>
              <p:ext uri="{D42A27DB-BD31-4B8C-83A1-F6EECF244321}">
                <p14:modId xmlns:p14="http://schemas.microsoft.com/office/powerpoint/2010/main" val="543034381"/>
              </p:ext>
            </p:extLst>
          </p:nvPr>
        </p:nvGraphicFramePr>
        <p:xfrm>
          <a:off x="779125" y="2161300"/>
          <a:ext cx="3470950" cy="2194410"/>
        </p:xfrm>
        <a:graphic>
          <a:graphicData uri="http://schemas.openxmlformats.org/drawingml/2006/table">
            <a:tbl>
              <a:tblPr>
                <a:noFill/>
                <a:tableStyleId>{356F7841-7F61-4ACF-ADCE-7FE010B222D3}</a:tableStyleId>
              </a:tblPr>
              <a:tblGrid>
                <a:gridCol w="1251275">
                  <a:extLst>
                    <a:ext uri="{9D8B030D-6E8A-4147-A177-3AD203B41FA5}">
                      <a16:colId xmlns:a16="http://schemas.microsoft.com/office/drawing/2014/main" val="20000"/>
                    </a:ext>
                  </a:extLst>
                </a:gridCol>
                <a:gridCol w="726075">
                  <a:extLst>
                    <a:ext uri="{9D8B030D-6E8A-4147-A177-3AD203B41FA5}">
                      <a16:colId xmlns:a16="http://schemas.microsoft.com/office/drawing/2014/main" val="20001"/>
                    </a:ext>
                  </a:extLst>
                </a:gridCol>
                <a:gridCol w="760075">
                  <a:extLst>
                    <a:ext uri="{9D8B030D-6E8A-4147-A177-3AD203B41FA5}">
                      <a16:colId xmlns:a16="http://schemas.microsoft.com/office/drawing/2014/main" val="20002"/>
                    </a:ext>
                  </a:extLst>
                </a:gridCol>
                <a:gridCol w="733525">
                  <a:extLst>
                    <a:ext uri="{9D8B030D-6E8A-4147-A177-3AD203B41FA5}">
                      <a16:colId xmlns:a16="http://schemas.microsoft.com/office/drawing/2014/main" val="20003"/>
                    </a:ext>
                  </a:extLst>
                </a:gridCol>
              </a:tblGrid>
              <a:tr h="396200">
                <a:tc gridSpan="4">
                  <a:txBody>
                    <a:bodyPr/>
                    <a:lstStyle/>
                    <a:p>
                      <a:pPr marL="0" lvl="0" indent="0" algn="ctr" rtl="0">
                        <a:spcBef>
                          <a:spcPts val="0"/>
                        </a:spcBef>
                        <a:spcAft>
                          <a:spcPts val="0"/>
                        </a:spcAft>
                        <a:buNone/>
                      </a:pPr>
                      <a:r>
                        <a:rPr lang="en" b="1" dirty="0">
                          <a:solidFill>
                            <a:schemeClr val="accent3"/>
                          </a:solidFill>
                          <a:latin typeface="Nunito"/>
                          <a:ea typeface="Nunito"/>
                          <a:cs typeface="Nunito"/>
                          <a:sym typeface="Nunito"/>
                        </a:rPr>
                        <a:t>OUTCOME</a:t>
                      </a:r>
                      <a:endParaRPr b="1" dirty="0">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dk2"/>
                    </a:solidFill>
                  </a:tcPr>
                </a:tc>
                <a:tc hMerge="1">
                  <a:txBody>
                    <a:bodyPr/>
                    <a:lstStyle/>
                    <a:p>
                      <a:endParaRPr lang="it-IT"/>
                    </a:p>
                  </a:txBody>
                  <a:tcPr/>
                </a:tc>
                <a:tc hMerge="1">
                  <a:txBody>
                    <a:bodyPr/>
                    <a:lstStyle/>
                    <a:p>
                      <a:endParaRPr lang="it-IT"/>
                    </a:p>
                  </a:txBody>
                  <a:tcPr/>
                </a:tc>
                <a:tc hMerge="1">
                  <a:txBody>
                    <a:bodyPr/>
                    <a:lstStyle/>
                    <a:p>
                      <a:endParaRPr lang="it-IT"/>
                    </a:p>
                  </a:txBody>
                  <a:tcPr/>
                </a:tc>
                <a:extLst>
                  <a:ext uri="{0D108BD9-81ED-4DB2-BD59-A6C34878D82A}">
                    <a16:rowId xmlns:a16="http://schemas.microsoft.com/office/drawing/2014/main" val="10000"/>
                  </a:ext>
                </a:extLst>
              </a:tr>
              <a:tr h="396200">
                <a:tc>
                  <a:txBody>
                    <a:bodyPr/>
                    <a:lstStyle/>
                    <a:p>
                      <a:pPr marL="0" lvl="0" indent="0" algn="ctr" rtl="0">
                        <a:spcBef>
                          <a:spcPts val="0"/>
                        </a:spcBef>
                        <a:spcAft>
                          <a:spcPts val="0"/>
                        </a:spcAft>
                        <a:buNone/>
                      </a:pPr>
                      <a:r>
                        <a:rPr lang="en" b="1" dirty="0">
                          <a:solidFill>
                            <a:schemeClr val="accent3"/>
                          </a:solidFill>
                          <a:latin typeface="Nunito"/>
                          <a:ea typeface="Nunito"/>
                          <a:cs typeface="Nunito"/>
                          <a:sym typeface="Nunito"/>
                        </a:rPr>
                        <a:t>LOREM IPSUM</a:t>
                      </a:r>
                      <a:endParaRPr b="1" dirty="0">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dirty="0">
                          <a:latin typeface="Nunito"/>
                          <a:ea typeface="Nunito"/>
                          <a:cs typeface="Nunito"/>
                          <a:sym typeface="Nunito"/>
                        </a:rPr>
                        <a:t>Test 1</a:t>
                      </a:r>
                      <a:endParaRPr dirty="0">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Test 2</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Test 3</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b="1" dirty="0">
                          <a:solidFill>
                            <a:schemeClr val="accent3"/>
                          </a:solidFill>
                          <a:latin typeface="Nunito"/>
                          <a:ea typeface="Nunito"/>
                          <a:cs typeface="Nunito"/>
                          <a:sym typeface="Nunito"/>
                        </a:rPr>
                        <a:t>Lorem</a:t>
                      </a:r>
                      <a:endParaRPr b="1" dirty="0">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dirty="0">
                          <a:latin typeface="Nunito"/>
                          <a:ea typeface="Nunito"/>
                          <a:cs typeface="Nunito"/>
                          <a:sym typeface="Nunito"/>
                        </a:rPr>
                        <a:t>315</a:t>
                      </a:r>
                      <a:endParaRPr dirty="0">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285</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600</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b="1" dirty="0">
                          <a:solidFill>
                            <a:schemeClr val="accent3"/>
                          </a:solidFill>
                          <a:latin typeface="Nunito"/>
                          <a:ea typeface="Nunito"/>
                          <a:cs typeface="Nunito"/>
                          <a:sym typeface="Nunito"/>
                        </a:rPr>
                        <a:t>Lorem </a:t>
                      </a:r>
                      <a:endParaRPr b="1" dirty="0">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latin typeface="Nunito"/>
                          <a:ea typeface="Nunito"/>
                          <a:cs typeface="Nunito"/>
                          <a:sym typeface="Nunito"/>
                        </a:rPr>
                        <a:t>210</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390</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600</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b="1" dirty="0">
                          <a:solidFill>
                            <a:schemeClr val="accent3"/>
                          </a:solidFill>
                          <a:latin typeface="Nunito"/>
                          <a:ea typeface="Nunito"/>
                          <a:cs typeface="Nunito"/>
                          <a:sym typeface="Nunito"/>
                        </a:rPr>
                        <a:t>Lorem</a:t>
                      </a:r>
                      <a:endParaRPr b="1" dirty="0">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latin typeface="Nunito"/>
                          <a:ea typeface="Nunito"/>
                          <a:cs typeface="Nunito"/>
                          <a:sym typeface="Nunito"/>
                        </a:rPr>
                        <a:t>240</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165</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dirty="0">
                          <a:latin typeface="Nunito"/>
                          <a:ea typeface="Nunito"/>
                          <a:cs typeface="Nunito"/>
                          <a:sym typeface="Nunito"/>
                        </a:rPr>
                        <a:t>580</a:t>
                      </a:r>
                      <a:endParaRPr dirty="0">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aphicFrame>
        <p:nvGraphicFramePr>
          <p:cNvPr id="1579" name="Google Shape;1579;p63"/>
          <p:cNvGraphicFramePr/>
          <p:nvPr>
            <p:extLst>
              <p:ext uri="{D42A27DB-BD31-4B8C-83A1-F6EECF244321}">
                <p14:modId xmlns:p14="http://schemas.microsoft.com/office/powerpoint/2010/main" val="3902765441"/>
              </p:ext>
            </p:extLst>
          </p:nvPr>
        </p:nvGraphicFramePr>
        <p:xfrm>
          <a:off x="4893925" y="2161300"/>
          <a:ext cx="3470950" cy="2194410"/>
        </p:xfrm>
        <a:graphic>
          <a:graphicData uri="http://schemas.openxmlformats.org/drawingml/2006/table">
            <a:tbl>
              <a:tblPr>
                <a:noFill/>
                <a:tableStyleId>{356F7841-7F61-4ACF-ADCE-7FE010B222D3}</a:tableStyleId>
              </a:tblPr>
              <a:tblGrid>
                <a:gridCol w="1251275">
                  <a:extLst>
                    <a:ext uri="{9D8B030D-6E8A-4147-A177-3AD203B41FA5}">
                      <a16:colId xmlns:a16="http://schemas.microsoft.com/office/drawing/2014/main" val="20000"/>
                    </a:ext>
                  </a:extLst>
                </a:gridCol>
                <a:gridCol w="726075">
                  <a:extLst>
                    <a:ext uri="{9D8B030D-6E8A-4147-A177-3AD203B41FA5}">
                      <a16:colId xmlns:a16="http://schemas.microsoft.com/office/drawing/2014/main" val="20001"/>
                    </a:ext>
                  </a:extLst>
                </a:gridCol>
                <a:gridCol w="760075">
                  <a:extLst>
                    <a:ext uri="{9D8B030D-6E8A-4147-A177-3AD203B41FA5}">
                      <a16:colId xmlns:a16="http://schemas.microsoft.com/office/drawing/2014/main" val="20002"/>
                    </a:ext>
                  </a:extLst>
                </a:gridCol>
                <a:gridCol w="733525">
                  <a:extLst>
                    <a:ext uri="{9D8B030D-6E8A-4147-A177-3AD203B41FA5}">
                      <a16:colId xmlns:a16="http://schemas.microsoft.com/office/drawing/2014/main" val="20003"/>
                    </a:ext>
                  </a:extLst>
                </a:gridCol>
              </a:tblGrid>
              <a:tr h="396200">
                <a:tc gridSpan="4">
                  <a:txBody>
                    <a:bodyPr/>
                    <a:lstStyle/>
                    <a:p>
                      <a:pPr marL="0" lvl="0" indent="0" algn="ctr" rtl="0">
                        <a:spcBef>
                          <a:spcPts val="0"/>
                        </a:spcBef>
                        <a:spcAft>
                          <a:spcPts val="0"/>
                        </a:spcAft>
                        <a:buNone/>
                      </a:pPr>
                      <a:r>
                        <a:rPr lang="en" b="1">
                          <a:solidFill>
                            <a:schemeClr val="accent3"/>
                          </a:solidFill>
                          <a:latin typeface="Nunito"/>
                          <a:ea typeface="Nunito"/>
                          <a:cs typeface="Nunito"/>
                          <a:sym typeface="Nunito"/>
                        </a:rPr>
                        <a:t>OUTCOME</a:t>
                      </a:r>
                      <a:endParaRPr b="1">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dk2"/>
                    </a:solidFill>
                  </a:tcPr>
                </a:tc>
                <a:tc hMerge="1">
                  <a:txBody>
                    <a:bodyPr/>
                    <a:lstStyle/>
                    <a:p>
                      <a:endParaRPr lang="it-IT"/>
                    </a:p>
                  </a:txBody>
                  <a:tcPr/>
                </a:tc>
                <a:tc hMerge="1">
                  <a:txBody>
                    <a:bodyPr/>
                    <a:lstStyle/>
                    <a:p>
                      <a:endParaRPr lang="it-IT"/>
                    </a:p>
                  </a:txBody>
                  <a:tcPr/>
                </a:tc>
                <a:tc hMerge="1">
                  <a:txBody>
                    <a:bodyPr/>
                    <a:lstStyle/>
                    <a:p>
                      <a:endParaRPr lang="it-IT"/>
                    </a:p>
                  </a:txBody>
                  <a:tcPr/>
                </a:tc>
                <a:extLst>
                  <a:ext uri="{0D108BD9-81ED-4DB2-BD59-A6C34878D82A}">
                    <a16:rowId xmlns:a16="http://schemas.microsoft.com/office/drawing/2014/main" val="10000"/>
                  </a:ext>
                </a:extLst>
              </a:tr>
              <a:tr h="396200">
                <a:tc>
                  <a:txBody>
                    <a:bodyPr/>
                    <a:lstStyle/>
                    <a:p>
                      <a:pPr marL="0" lvl="0" indent="0" algn="ctr" rtl="0">
                        <a:spcBef>
                          <a:spcPts val="0"/>
                        </a:spcBef>
                        <a:spcAft>
                          <a:spcPts val="0"/>
                        </a:spcAft>
                        <a:buNone/>
                      </a:pPr>
                      <a:r>
                        <a:rPr lang="en" b="1" dirty="0">
                          <a:solidFill>
                            <a:schemeClr val="accent3"/>
                          </a:solidFill>
                          <a:latin typeface="Nunito"/>
                          <a:ea typeface="Nunito"/>
                          <a:cs typeface="Nunito"/>
                          <a:sym typeface="Nunito"/>
                        </a:rPr>
                        <a:t>LOREM IPSUM</a:t>
                      </a:r>
                      <a:endParaRPr b="1" dirty="0">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latin typeface="Nunito"/>
                          <a:ea typeface="Nunito"/>
                          <a:cs typeface="Nunito"/>
                          <a:sym typeface="Nunito"/>
                        </a:rPr>
                        <a:t>Test 1</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Test 2</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Test 3</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b="1" dirty="0">
                          <a:solidFill>
                            <a:schemeClr val="accent3"/>
                          </a:solidFill>
                          <a:latin typeface="Nunito"/>
                          <a:ea typeface="Nunito"/>
                          <a:cs typeface="Nunito"/>
                          <a:sym typeface="Nunito"/>
                        </a:rPr>
                        <a:t>Lorem</a:t>
                      </a:r>
                      <a:endParaRPr b="1" dirty="0">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latin typeface="Nunito"/>
                          <a:ea typeface="Nunito"/>
                          <a:cs typeface="Nunito"/>
                          <a:sym typeface="Nunito"/>
                        </a:rPr>
                        <a:t>189</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285</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474</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b="1" dirty="0">
                          <a:solidFill>
                            <a:schemeClr val="accent3"/>
                          </a:solidFill>
                          <a:latin typeface="Nunito"/>
                          <a:ea typeface="Nunito"/>
                          <a:cs typeface="Nunito"/>
                          <a:sym typeface="Nunito"/>
                        </a:rPr>
                        <a:t>Lorem</a:t>
                      </a:r>
                      <a:endParaRPr b="1" dirty="0">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latin typeface="Nunito"/>
                          <a:ea typeface="Nunito"/>
                          <a:cs typeface="Nunito"/>
                          <a:sym typeface="Nunito"/>
                        </a:rPr>
                        <a:t>210</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234</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444</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b="1" dirty="0">
                          <a:solidFill>
                            <a:schemeClr val="accent3"/>
                          </a:solidFill>
                          <a:latin typeface="Nunito"/>
                          <a:ea typeface="Nunito"/>
                          <a:cs typeface="Nunito"/>
                          <a:sym typeface="Nunito"/>
                        </a:rPr>
                        <a:t>Lorem</a:t>
                      </a:r>
                      <a:endParaRPr b="1" dirty="0">
                        <a:solidFill>
                          <a:schemeClr val="accent3"/>
                        </a:solidFill>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dirty="0">
                          <a:latin typeface="Nunito"/>
                          <a:ea typeface="Nunito"/>
                          <a:cs typeface="Nunito"/>
                          <a:sym typeface="Nunito"/>
                        </a:rPr>
                        <a:t>367</a:t>
                      </a:r>
                      <a:endParaRPr dirty="0">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Nunito"/>
                          <a:ea typeface="Nunito"/>
                          <a:cs typeface="Nunito"/>
                          <a:sym typeface="Nunito"/>
                        </a:rPr>
                        <a:t>123</a:t>
                      </a:r>
                      <a:endParaRPr>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dirty="0">
                          <a:latin typeface="Nunito"/>
                          <a:ea typeface="Nunito"/>
                          <a:cs typeface="Nunito"/>
                          <a:sym typeface="Nunito"/>
                        </a:rPr>
                        <a:t>396</a:t>
                      </a:r>
                      <a:endParaRPr dirty="0">
                        <a:latin typeface="Nunito"/>
                        <a:ea typeface="Nunito"/>
                        <a:cs typeface="Nunito"/>
                        <a:sym typeface="Nunito"/>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1580" name="Google Shape;1580;p63"/>
          <p:cNvSpPr txBox="1"/>
          <p:nvPr/>
        </p:nvSpPr>
        <p:spPr>
          <a:xfrm>
            <a:off x="1498800" y="1483550"/>
            <a:ext cx="2031600" cy="49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100" b="1" dirty="0">
                <a:solidFill>
                  <a:schemeClr val="dk1"/>
                </a:solidFill>
                <a:latin typeface="+mj-lt"/>
                <a:ea typeface="Poppins"/>
                <a:cs typeface="Poppins"/>
                <a:sym typeface="Poppins"/>
              </a:rPr>
              <a:t>Lorem A</a:t>
            </a:r>
            <a:endParaRPr sz="2100" b="1" dirty="0">
              <a:solidFill>
                <a:schemeClr val="dk1"/>
              </a:solidFill>
              <a:latin typeface="+mj-lt"/>
              <a:ea typeface="Poppins"/>
              <a:cs typeface="Poppins"/>
              <a:sym typeface="Poppins"/>
            </a:endParaRPr>
          </a:p>
        </p:txBody>
      </p:sp>
      <p:sp>
        <p:nvSpPr>
          <p:cNvPr id="1581" name="Google Shape;1581;p63"/>
          <p:cNvSpPr txBox="1"/>
          <p:nvPr/>
        </p:nvSpPr>
        <p:spPr>
          <a:xfrm>
            <a:off x="5613600" y="1483550"/>
            <a:ext cx="2031600" cy="490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100" b="1" dirty="0">
                <a:solidFill>
                  <a:schemeClr val="dk1"/>
                </a:solidFill>
                <a:latin typeface="+mj-lt"/>
                <a:ea typeface="Poppins"/>
                <a:cs typeface="Poppins"/>
                <a:sym typeface="Poppins"/>
              </a:rPr>
              <a:t>Lorem B</a:t>
            </a:r>
            <a:endParaRPr sz="2100" b="1" dirty="0">
              <a:solidFill>
                <a:schemeClr val="dk1"/>
              </a:solidFill>
              <a:latin typeface="+mj-lt"/>
              <a:ea typeface="Poppins"/>
              <a:cs typeface="Poppins"/>
              <a:sym typeface="Poppins"/>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F8483F-B2EC-C5BD-8581-8374C7EF2CD4}"/>
              </a:ext>
            </a:extLst>
          </p:cNvPr>
          <p:cNvSpPr>
            <a:spLocks noGrp="1"/>
          </p:cNvSpPr>
          <p:nvPr>
            <p:ph type="ctrTitle"/>
          </p:nvPr>
        </p:nvSpPr>
        <p:spPr/>
        <p:txBody>
          <a:bodyPr/>
          <a:lstStyle/>
          <a:p>
            <a:r>
              <a:rPr lang="en-GB" dirty="0"/>
              <a:t>CLARUS Industrial Advisory Board</a:t>
            </a:r>
            <a:endParaRPr lang="en-US" dirty="0"/>
          </a:p>
        </p:txBody>
      </p:sp>
      <p:sp>
        <p:nvSpPr>
          <p:cNvPr id="4" name="Google Shape;278;p45">
            <a:extLst>
              <a:ext uri="{FF2B5EF4-FFF2-40B4-BE49-F238E27FC236}">
                <a16:creationId xmlns:a16="http://schemas.microsoft.com/office/drawing/2014/main" id="{7E4EFAB3-B804-F871-E49B-C414FEEBC5C7}"/>
              </a:ext>
            </a:extLst>
          </p:cNvPr>
          <p:cNvSpPr txBox="1">
            <a:spLocks/>
          </p:cNvSpPr>
          <p:nvPr/>
        </p:nvSpPr>
        <p:spPr>
          <a:xfrm>
            <a:off x="603000" y="3046891"/>
            <a:ext cx="3090042" cy="792600"/>
          </a:xfrm>
          <a:prstGeom prst="rect">
            <a:avLst/>
          </a:prstGeom>
        </p:spPr>
        <p:txBody>
          <a:bodyPr spcFirstLastPara="1" vert="horz" wrap="square" lIns="91425" tIns="91425" rIns="91425" bIns="91425" rtlCol="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2"/>
              </a:buClr>
              <a:buSzPts val="2800"/>
              <a:buFont typeface="Arial"/>
              <a:buNone/>
              <a:defRPr sz="1600" b="0" i="0" u="none" strike="noStrike" cap="none">
                <a:solidFill>
                  <a:schemeClr val="accent2"/>
                </a:solidFill>
                <a:latin typeface="+mn-lt"/>
                <a:ea typeface="Arial"/>
                <a:cs typeface="Arial"/>
                <a:sym typeface="Arial"/>
              </a:defRPr>
            </a:lvl1pPr>
            <a:lvl2pPr marR="0" lvl="1" algn="ctr"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2pPr>
            <a:lvl3pPr marR="0" lvl="2" algn="ctr"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3pPr>
            <a:lvl4pPr marR="0" lvl="3" algn="ctr"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4pPr>
            <a:lvl5pPr marR="0" lvl="4" algn="ctr"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5pPr>
            <a:lvl6pPr marR="0" lvl="5" algn="ctr"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6pPr>
            <a:lvl7pPr marR="0" lvl="6" algn="ctr"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7pPr>
            <a:lvl8pPr marR="0" lvl="7" algn="ctr"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8pPr>
            <a:lvl9pPr marR="0" lvl="8" algn="ctr"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9pPr>
          </a:lstStyle>
          <a:p>
            <a:pPr marL="38100"/>
            <a:r>
              <a:rPr lang="en-GB"/>
              <a:t>Bridging Research and Industry for AI in food processing</a:t>
            </a:r>
            <a:endParaRPr lang="en-GB" dirty="0"/>
          </a:p>
        </p:txBody>
      </p:sp>
      <p:sp>
        <p:nvSpPr>
          <p:cNvPr id="5" name="Google Shape;279;p45">
            <a:extLst>
              <a:ext uri="{FF2B5EF4-FFF2-40B4-BE49-F238E27FC236}">
                <a16:creationId xmlns:a16="http://schemas.microsoft.com/office/drawing/2014/main" id="{5AA3912E-1FA4-C5B0-7F52-517B50C49D03}"/>
              </a:ext>
            </a:extLst>
          </p:cNvPr>
          <p:cNvSpPr/>
          <p:nvPr/>
        </p:nvSpPr>
        <p:spPr>
          <a:xfrm>
            <a:off x="934497" y="3747200"/>
            <a:ext cx="3169200" cy="3169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80;p45">
            <a:extLst>
              <a:ext uri="{FF2B5EF4-FFF2-40B4-BE49-F238E27FC236}">
                <a16:creationId xmlns:a16="http://schemas.microsoft.com/office/drawing/2014/main" id="{9D03B994-5181-BCBE-25B5-16F8CEC86EE6}"/>
              </a:ext>
            </a:extLst>
          </p:cNvPr>
          <p:cNvSpPr/>
          <p:nvPr/>
        </p:nvSpPr>
        <p:spPr>
          <a:xfrm>
            <a:off x="1725597" y="4447800"/>
            <a:ext cx="1587000" cy="15870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47283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85"/>
        <p:cNvGrpSpPr/>
        <p:nvPr/>
      </p:nvGrpSpPr>
      <p:grpSpPr>
        <a:xfrm>
          <a:off x="0" y="0"/>
          <a:ext cx="0" cy="0"/>
          <a:chOff x="0" y="0"/>
          <a:chExt cx="0" cy="0"/>
        </a:xfrm>
      </p:grpSpPr>
      <p:sp>
        <p:nvSpPr>
          <p:cNvPr id="1586" name="Google Shape;1586;p64"/>
          <p:cNvSpPr/>
          <p:nvPr/>
        </p:nvSpPr>
        <p:spPr>
          <a:xfrm>
            <a:off x="1865950" y="1421844"/>
            <a:ext cx="1346400" cy="1346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80%</a:t>
            </a:r>
            <a:endParaRPr/>
          </a:p>
        </p:txBody>
      </p:sp>
      <p:sp>
        <p:nvSpPr>
          <p:cNvPr id="1589" name="Google Shape;1589;p64"/>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sp>
        <p:nvSpPr>
          <p:cNvPr id="1590" name="Google Shape;1590;p64"/>
          <p:cNvSpPr txBox="1">
            <a:spLocks noGrp="1"/>
          </p:cNvSpPr>
          <p:nvPr>
            <p:ph type="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60%</a:t>
            </a:r>
            <a:endParaRPr/>
          </a:p>
        </p:txBody>
      </p:sp>
      <p:sp>
        <p:nvSpPr>
          <p:cNvPr id="1591" name="Google Shape;1591;p64"/>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buClr>
                <a:schemeClr val="dk1"/>
              </a:buClr>
              <a:buSzPts val="1100"/>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endParaRPr dirty="0"/>
          </a:p>
        </p:txBody>
      </p:sp>
      <p:sp>
        <p:nvSpPr>
          <p:cNvPr id="1592" name="Google Shape;1592;p64"/>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buClr>
                <a:schemeClr val="dk1"/>
              </a:buClr>
              <a:buSzPts val="1100"/>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p>
        </p:txBody>
      </p:sp>
      <p:sp>
        <p:nvSpPr>
          <p:cNvPr id="1593" name="Google Shape;1593;p64"/>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buClr>
                <a:schemeClr val="dk1"/>
              </a:buClr>
              <a:buSzPts val="1100"/>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p>
        </p:txBody>
      </p:sp>
      <p:sp>
        <p:nvSpPr>
          <p:cNvPr id="1594" name="Google Shape;1594;p64"/>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a:t>
            </a:r>
            <a:endParaRPr dirty="0"/>
          </a:p>
        </p:txBody>
      </p:sp>
      <p:sp>
        <p:nvSpPr>
          <p:cNvPr id="1595" name="Google Shape;1595;p64"/>
          <p:cNvSpPr txBox="1">
            <a:spLocks noGrp="1"/>
          </p:cNvSpPr>
          <p:nvPr>
            <p:ph type="subTitle" idx="7"/>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a:t>
            </a:r>
            <a:endParaRPr dirty="0"/>
          </a:p>
        </p:txBody>
      </p:sp>
      <p:sp>
        <p:nvSpPr>
          <p:cNvPr id="1596" name="Google Shape;1596;p64"/>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a:t>
            </a:r>
            <a:endParaRPr dirty="0"/>
          </a:p>
        </p:txBody>
      </p:sp>
      <p:sp>
        <p:nvSpPr>
          <p:cNvPr id="1587" name="Google Shape;1587;p64"/>
          <p:cNvSpPr txBox="1">
            <a:spLocks noGrp="1"/>
          </p:cNvSpPr>
          <p:nvPr>
            <p:ph type="title" idx="9"/>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b="1" dirty="0">
              <a:solidFill>
                <a:schemeClr val="dk1"/>
              </a:solidFill>
              <a:latin typeface="Montserrat"/>
              <a:ea typeface="Montserrat"/>
              <a:cs typeface="Montserrat"/>
              <a:sym typeface="Montserrat"/>
            </a:endParaRPr>
          </a:p>
        </p:txBody>
      </p:sp>
      <p:sp>
        <p:nvSpPr>
          <p:cNvPr id="1597" name="Google Shape;1597;p64"/>
          <p:cNvSpPr/>
          <p:nvPr/>
        </p:nvSpPr>
        <p:spPr>
          <a:xfrm rot="10800000" flipH="1">
            <a:off x="1865940" y="1421926"/>
            <a:ext cx="1346400" cy="1346400"/>
          </a:xfrm>
          <a:prstGeom prst="blockArc">
            <a:avLst>
              <a:gd name="adj1" fmla="val 4652799"/>
              <a:gd name="adj2" fmla="val 18754251"/>
              <a:gd name="adj3" fmla="val 24184"/>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4"/>
          <p:cNvSpPr/>
          <p:nvPr/>
        </p:nvSpPr>
        <p:spPr>
          <a:xfrm>
            <a:off x="2159775" y="1715669"/>
            <a:ext cx="758700" cy="758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4"/>
          <p:cNvSpPr/>
          <p:nvPr/>
        </p:nvSpPr>
        <p:spPr>
          <a:xfrm>
            <a:off x="3885775" y="1421844"/>
            <a:ext cx="1346400" cy="1346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4"/>
          <p:cNvSpPr/>
          <p:nvPr/>
        </p:nvSpPr>
        <p:spPr>
          <a:xfrm rot="10800000" flipH="1">
            <a:off x="3885765" y="1421926"/>
            <a:ext cx="1346400" cy="1346400"/>
          </a:xfrm>
          <a:prstGeom prst="blockArc">
            <a:avLst>
              <a:gd name="adj1" fmla="val 4652799"/>
              <a:gd name="adj2" fmla="val 1159579"/>
              <a:gd name="adj3" fmla="val 2277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4"/>
          <p:cNvSpPr/>
          <p:nvPr/>
        </p:nvSpPr>
        <p:spPr>
          <a:xfrm>
            <a:off x="4179600" y="1715669"/>
            <a:ext cx="758700" cy="758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4"/>
          <p:cNvSpPr/>
          <p:nvPr/>
        </p:nvSpPr>
        <p:spPr>
          <a:xfrm>
            <a:off x="5905600" y="1421844"/>
            <a:ext cx="1346400" cy="1346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4"/>
          <p:cNvSpPr/>
          <p:nvPr/>
        </p:nvSpPr>
        <p:spPr>
          <a:xfrm rot="10800000" flipH="1">
            <a:off x="5905590" y="1421926"/>
            <a:ext cx="1346400" cy="1346400"/>
          </a:xfrm>
          <a:prstGeom prst="blockArc">
            <a:avLst>
              <a:gd name="adj1" fmla="val 4652799"/>
              <a:gd name="adj2" fmla="val 12407356"/>
              <a:gd name="adj3" fmla="val 224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4"/>
          <p:cNvSpPr/>
          <p:nvPr/>
        </p:nvSpPr>
        <p:spPr>
          <a:xfrm>
            <a:off x="6199425" y="1715669"/>
            <a:ext cx="758700" cy="758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08"/>
        <p:cNvGrpSpPr/>
        <p:nvPr/>
      </p:nvGrpSpPr>
      <p:grpSpPr>
        <a:xfrm>
          <a:off x="0" y="0"/>
          <a:ext cx="0" cy="0"/>
          <a:chOff x="0" y="0"/>
          <a:chExt cx="0" cy="0"/>
        </a:xfrm>
      </p:grpSpPr>
      <p:sp>
        <p:nvSpPr>
          <p:cNvPr id="1609" name="Google Shape;1609;p6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sp>
        <p:nvSpPr>
          <p:cNvPr id="1610" name="Google Shape;1610;p65"/>
          <p:cNvSpPr txBox="1"/>
          <p:nvPr/>
        </p:nvSpPr>
        <p:spPr>
          <a:xfrm>
            <a:off x="1759300" y="3962566"/>
            <a:ext cx="1917600" cy="62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396336"/>
                </a:solidFill>
                <a:latin typeface="Nunito"/>
                <a:ea typeface="Nunito"/>
                <a:cs typeface="Nunito"/>
                <a:sym typeface="Nunito"/>
              </a:rPr>
              <a:t>Lorem ipsum dolor sit </a:t>
            </a:r>
            <a:r>
              <a:rPr lang="en" dirty="0" err="1">
                <a:solidFill>
                  <a:srgbClr val="396336"/>
                </a:solidFill>
                <a:latin typeface="Nunito"/>
                <a:ea typeface="Nunito"/>
                <a:cs typeface="Nunito"/>
                <a:sym typeface="Nunito"/>
              </a:rPr>
              <a:t>amet</a:t>
            </a:r>
            <a:endParaRPr dirty="0">
              <a:solidFill>
                <a:srgbClr val="396336"/>
              </a:solidFill>
              <a:latin typeface="Nunito"/>
              <a:ea typeface="Nunito"/>
              <a:cs typeface="Nunito"/>
              <a:sym typeface="Nunito"/>
            </a:endParaRPr>
          </a:p>
        </p:txBody>
      </p:sp>
      <p:sp>
        <p:nvSpPr>
          <p:cNvPr id="1611" name="Google Shape;1611;p65"/>
          <p:cNvSpPr txBox="1"/>
          <p:nvPr/>
        </p:nvSpPr>
        <p:spPr>
          <a:xfrm>
            <a:off x="5771898" y="3962566"/>
            <a:ext cx="1917600" cy="625200"/>
          </a:xfrm>
          <a:prstGeom prst="rect">
            <a:avLst/>
          </a:prstGeom>
          <a:noFill/>
          <a:ln>
            <a:noFill/>
          </a:ln>
        </p:spPr>
        <p:txBody>
          <a:bodyPr spcFirstLastPara="1" wrap="square" lIns="91425" tIns="91425" rIns="91425" bIns="91425" anchor="t" anchorCtr="0">
            <a:noAutofit/>
          </a:bodyPr>
          <a:lstStyle/>
          <a:p>
            <a:pPr lvl="0" algn="ctr"/>
            <a:r>
              <a:rPr lang="it-IT" dirty="0" err="1">
                <a:solidFill>
                  <a:srgbClr val="396336"/>
                </a:solidFill>
                <a:latin typeface="Nunito"/>
                <a:ea typeface="Nunito"/>
                <a:cs typeface="Nunito"/>
                <a:sym typeface="Nunito"/>
              </a:rPr>
              <a:t>Lorem</a:t>
            </a:r>
            <a:r>
              <a:rPr lang="it-IT" dirty="0">
                <a:solidFill>
                  <a:srgbClr val="396336"/>
                </a:solidFill>
                <a:latin typeface="Nunito"/>
                <a:ea typeface="Nunito"/>
                <a:cs typeface="Nunito"/>
                <a:sym typeface="Nunito"/>
              </a:rPr>
              <a:t> </a:t>
            </a:r>
            <a:r>
              <a:rPr lang="it-IT" dirty="0" err="1">
                <a:solidFill>
                  <a:srgbClr val="396336"/>
                </a:solidFill>
                <a:latin typeface="Nunito"/>
                <a:ea typeface="Nunito"/>
                <a:cs typeface="Nunito"/>
                <a:sym typeface="Nunito"/>
              </a:rPr>
              <a:t>ipsum</a:t>
            </a:r>
            <a:r>
              <a:rPr lang="it-IT" dirty="0">
                <a:solidFill>
                  <a:srgbClr val="396336"/>
                </a:solidFill>
                <a:latin typeface="Nunito"/>
                <a:ea typeface="Nunito"/>
                <a:cs typeface="Nunito"/>
                <a:sym typeface="Nunito"/>
              </a:rPr>
              <a:t> </a:t>
            </a:r>
            <a:r>
              <a:rPr lang="it-IT" dirty="0" err="1">
                <a:solidFill>
                  <a:srgbClr val="396336"/>
                </a:solidFill>
                <a:latin typeface="Nunito"/>
                <a:ea typeface="Nunito"/>
                <a:cs typeface="Nunito"/>
                <a:sym typeface="Nunito"/>
              </a:rPr>
              <a:t>dolor</a:t>
            </a:r>
            <a:r>
              <a:rPr lang="it-IT" dirty="0">
                <a:solidFill>
                  <a:srgbClr val="396336"/>
                </a:solidFill>
                <a:latin typeface="Nunito"/>
                <a:ea typeface="Nunito"/>
                <a:cs typeface="Nunito"/>
                <a:sym typeface="Nunito"/>
              </a:rPr>
              <a:t> </a:t>
            </a:r>
            <a:r>
              <a:rPr lang="it-IT" dirty="0" err="1">
                <a:solidFill>
                  <a:srgbClr val="396336"/>
                </a:solidFill>
                <a:latin typeface="Nunito"/>
                <a:ea typeface="Nunito"/>
                <a:cs typeface="Nunito"/>
                <a:sym typeface="Nunito"/>
              </a:rPr>
              <a:t>sit</a:t>
            </a:r>
            <a:r>
              <a:rPr lang="it-IT" dirty="0">
                <a:solidFill>
                  <a:srgbClr val="396336"/>
                </a:solidFill>
                <a:latin typeface="Nunito"/>
                <a:ea typeface="Nunito"/>
                <a:cs typeface="Nunito"/>
                <a:sym typeface="Nunito"/>
              </a:rPr>
              <a:t> </a:t>
            </a:r>
            <a:r>
              <a:rPr lang="it-IT" dirty="0" err="1">
                <a:solidFill>
                  <a:srgbClr val="396336"/>
                </a:solidFill>
                <a:latin typeface="Nunito"/>
                <a:ea typeface="Nunito"/>
                <a:cs typeface="Nunito"/>
                <a:sym typeface="Nunito"/>
              </a:rPr>
              <a:t>amet</a:t>
            </a:r>
            <a:endParaRPr lang="it-IT" dirty="0">
              <a:solidFill>
                <a:srgbClr val="396336"/>
              </a:solidFill>
              <a:latin typeface="Nunito"/>
              <a:ea typeface="Nunito"/>
              <a:cs typeface="Nunito"/>
              <a:sym typeface="Nunito"/>
            </a:endParaRPr>
          </a:p>
        </p:txBody>
      </p:sp>
      <p:sp>
        <p:nvSpPr>
          <p:cNvPr id="1612" name="Google Shape;1612;p65"/>
          <p:cNvSpPr txBox="1"/>
          <p:nvPr/>
        </p:nvSpPr>
        <p:spPr>
          <a:xfrm>
            <a:off x="1983100" y="3605550"/>
            <a:ext cx="1470000" cy="38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dirty="0">
                <a:solidFill>
                  <a:srgbClr val="91BA4F"/>
                </a:solidFill>
                <a:latin typeface="Poppins"/>
                <a:ea typeface="Poppins"/>
                <a:cs typeface="Poppins"/>
                <a:sym typeface="Poppins"/>
              </a:rPr>
              <a:t>Lorem</a:t>
            </a:r>
            <a:endParaRPr sz="2100" b="1" dirty="0">
              <a:solidFill>
                <a:srgbClr val="91BA4F"/>
              </a:solidFill>
              <a:latin typeface="Poppins"/>
              <a:ea typeface="Poppins"/>
              <a:cs typeface="Poppins"/>
              <a:sym typeface="Poppins"/>
            </a:endParaRPr>
          </a:p>
        </p:txBody>
      </p:sp>
      <p:sp>
        <p:nvSpPr>
          <p:cNvPr id="1613" name="Google Shape;1613;p65"/>
          <p:cNvSpPr txBox="1"/>
          <p:nvPr/>
        </p:nvSpPr>
        <p:spPr>
          <a:xfrm>
            <a:off x="3773546" y="3955450"/>
            <a:ext cx="1917600" cy="625200"/>
          </a:xfrm>
          <a:prstGeom prst="rect">
            <a:avLst/>
          </a:prstGeom>
          <a:noFill/>
          <a:ln>
            <a:noFill/>
          </a:ln>
        </p:spPr>
        <p:txBody>
          <a:bodyPr spcFirstLastPara="1" wrap="square" lIns="91425" tIns="91425" rIns="91425" bIns="91425" anchor="t" anchorCtr="0">
            <a:noAutofit/>
          </a:bodyPr>
          <a:lstStyle/>
          <a:p>
            <a:pPr lvl="0" algn="ctr"/>
            <a:r>
              <a:rPr lang="it-IT" dirty="0" err="1">
                <a:solidFill>
                  <a:srgbClr val="396336"/>
                </a:solidFill>
                <a:latin typeface="Nunito"/>
                <a:ea typeface="Nunito"/>
                <a:cs typeface="Nunito"/>
                <a:sym typeface="Nunito"/>
              </a:rPr>
              <a:t>Lorem</a:t>
            </a:r>
            <a:r>
              <a:rPr lang="it-IT" dirty="0">
                <a:solidFill>
                  <a:srgbClr val="396336"/>
                </a:solidFill>
                <a:latin typeface="Nunito"/>
                <a:ea typeface="Nunito"/>
                <a:cs typeface="Nunito"/>
                <a:sym typeface="Nunito"/>
              </a:rPr>
              <a:t> </a:t>
            </a:r>
            <a:r>
              <a:rPr lang="it-IT" dirty="0" err="1">
                <a:solidFill>
                  <a:srgbClr val="396336"/>
                </a:solidFill>
                <a:latin typeface="Nunito"/>
                <a:ea typeface="Nunito"/>
                <a:cs typeface="Nunito"/>
                <a:sym typeface="Nunito"/>
              </a:rPr>
              <a:t>ipsum</a:t>
            </a:r>
            <a:r>
              <a:rPr lang="it-IT" dirty="0">
                <a:solidFill>
                  <a:srgbClr val="396336"/>
                </a:solidFill>
                <a:latin typeface="Nunito"/>
                <a:ea typeface="Nunito"/>
                <a:cs typeface="Nunito"/>
                <a:sym typeface="Nunito"/>
              </a:rPr>
              <a:t> </a:t>
            </a:r>
            <a:r>
              <a:rPr lang="it-IT" dirty="0" err="1">
                <a:solidFill>
                  <a:srgbClr val="396336"/>
                </a:solidFill>
                <a:latin typeface="Nunito"/>
                <a:ea typeface="Nunito"/>
                <a:cs typeface="Nunito"/>
                <a:sym typeface="Nunito"/>
              </a:rPr>
              <a:t>dolor</a:t>
            </a:r>
            <a:r>
              <a:rPr lang="it-IT" dirty="0">
                <a:solidFill>
                  <a:srgbClr val="396336"/>
                </a:solidFill>
                <a:latin typeface="Nunito"/>
                <a:ea typeface="Nunito"/>
                <a:cs typeface="Nunito"/>
                <a:sym typeface="Nunito"/>
              </a:rPr>
              <a:t> </a:t>
            </a:r>
            <a:r>
              <a:rPr lang="it-IT" dirty="0" err="1">
                <a:solidFill>
                  <a:srgbClr val="396336"/>
                </a:solidFill>
                <a:latin typeface="Nunito"/>
                <a:ea typeface="Nunito"/>
                <a:cs typeface="Nunito"/>
                <a:sym typeface="Nunito"/>
              </a:rPr>
              <a:t>sit</a:t>
            </a:r>
            <a:r>
              <a:rPr lang="it-IT" dirty="0">
                <a:solidFill>
                  <a:srgbClr val="396336"/>
                </a:solidFill>
                <a:latin typeface="Nunito"/>
                <a:ea typeface="Nunito"/>
                <a:cs typeface="Nunito"/>
                <a:sym typeface="Nunito"/>
              </a:rPr>
              <a:t> </a:t>
            </a:r>
            <a:r>
              <a:rPr lang="it-IT" dirty="0" err="1">
                <a:solidFill>
                  <a:srgbClr val="396336"/>
                </a:solidFill>
                <a:latin typeface="Nunito"/>
                <a:ea typeface="Nunito"/>
                <a:cs typeface="Nunito"/>
                <a:sym typeface="Nunito"/>
              </a:rPr>
              <a:t>amet</a:t>
            </a:r>
            <a:endParaRPr lang="it-IT" dirty="0">
              <a:solidFill>
                <a:srgbClr val="396336"/>
              </a:solidFill>
              <a:latin typeface="Nunito"/>
              <a:ea typeface="Nunito"/>
              <a:cs typeface="Nunito"/>
              <a:sym typeface="Nunito"/>
            </a:endParaRPr>
          </a:p>
        </p:txBody>
      </p:sp>
      <p:sp>
        <p:nvSpPr>
          <p:cNvPr id="1614" name="Google Shape;1614;p65"/>
          <p:cNvSpPr txBox="1"/>
          <p:nvPr/>
        </p:nvSpPr>
        <p:spPr>
          <a:xfrm>
            <a:off x="3997346" y="3596875"/>
            <a:ext cx="1470000" cy="38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dirty="0">
                <a:solidFill>
                  <a:srgbClr val="91BA4F"/>
                </a:solidFill>
                <a:latin typeface="Poppins"/>
                <a:ea typeface="Poppins"/>
                <a:cs typeface="Poppins"/>
                <a:sym typeface="Poppins"/>
              </a:rPr>
              <a:t>Lorem</a:t>
            </a:r>
            <a:endParaRPr sz="2100" b="1" dirty="0">
              <a:solidFill>
                <a:srgbClr val="91BA4F"/>
              </a:solidFill>
              <a:latin typeface="Poppins"/>
              <a:ea typeface="Poppins"/>
              <a:cs typeface="Poppins"/>
              <a:sym typeface="Poppins"/>
            </a:endParaRPr>
          </a:p>
        </p:txBody>
      </p:sp>
      <p:sp>
        <p:nvSpPr>
          <p:cNvPr id="1615" name="Google Shape;1615;p65"/>
          <p:cNvSpPr txBox="1"/>
          <p:nvPr/>
        </p:nvSpPr>
        <p:spPr>
          <a:xfrm>
            <a:off x="5995698" y="3605550"/>
            <a:ext cx="1470000" cy="388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b="1" dirty="0">
                <a:solidFill>
                  <a:srgbClr val="91BA4F"/>
                </a:solidFill>
                <a:latin typeface="Poppins"/>
                <a:ea typeface="Poppins"/>
                <a:cs typeface="Poppins"/>
                <a:sym typeface="Poppins"/>
              </a:rPr>
              <a:t>Lorem</a:t>
            </a:r>
            <a:endParaRPr sz="2100" b="1" dirty="0">
              <a:solidFill>
                <a:srgbClr val="91BA4F"/>
              </a:solidFill>
              <a:latin typeface="Poppins"/>
              <a:ea typeface="Poppins"/>
              <a:cs typeface="Poppins"/>
              <a:sym typeface="Poppins"/>
            </a:endParaRPr>
          </a:p>
        </p:txBody>
      </p:sp>
      <p:grpSp>
        <p:nvGrpSpPr>
          <p:cNvPr id="1616" name="Google Shape;1616;p65"/>
          <p:cNvGrpSpPr/>
          <p:nvPr/>
        </p:nvGrpSpPr>
        <p:grpSpPr>
          <a:xfrm>
            <a:off x="1759300" y="1623125"/>
            <a:ext cx="5829550" cy="552925"/>
            <a:chOff x="1606900" y="1394525"/>
            <a:chExt cx="5829550" cy="552925"/>
          </a:xfrm>
        </p:grpSpPr>
        <p:sp>
          <p:nvSpPr>
            <p:cNvPr id="1618" name="Google Shape;1618;p65"/>
            <p:cNvSpPr/>
            <p:nvPr/>
          </p:nvSpPr>
          <p:spPr>
            <a:xfrm>
              <a:off x="5267450" y="1394525"/>
              <a:ext cx="2169000" cy="552900"/>
            </a:xfrm>
            <a:prstGeom prst="roundRect">
              <a:avLst>
                <a:gd name="adj" fmla="val 16667"/>
              </a:avLst>
            </a:prstGeom>
            <a:solidFill>
              <a:srgbClr val="396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5"/>
            <p:cNvSpPr/>
            <p:nvPr/>
          </p:nvSpPr>
          <p:spPr>
            <a:xfrm>
              <a:off x="3057175" y="1394525"/>
              <a:ext cx="2678700" cy="552900"/>
            </a:xfrm>
            <a:prstGeom prst="roundRect">
              <a:avLst>
                <a:gd name="adj" fmla="val 16667"/>
              </a:avLst>
            </a:pr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5"/>
            <p:cNvSpPr/>
            <p:nvPr/>
          </p:nvSpPr>
          <p:spPr>
            <a:xfrm>
              <a:off x="1606900" y="1394550"/>
              <a:ext cx="2121900" cy="552900"/>
            </a:xfrm>
            <a:prstGeom prst="roundRect">
              <a:avLst>
                <a:gd name="adj" fmla="val 16667"/>
              </a:avLst>
            </a:prstGeom>
            <a:solidFill>
              <a:srgbClr val="D9E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65"/>
          <p:cNvGrpSpPr/>
          <p:nvPr/>
        </p:nvGrpSpPr>
        <p:grpSpPr>
          <a:xfrm rot="5400000">
            <a:off x="2349947" y="2101820"/>
            <a:ext cx="736306" cy="185700"/>
            <a:chOff x="1256633" y="1611800"/>
            <a:chExt cx="736306" cy="185700"/>
          </a:xfrm>
        </p:grpSpPr>
        <p:sp>
          <p:nvSpPr>
            <p:cNvPr id="1626" name="Google Shape;1626;p65"/>
            <p:cNvSpPr/>
            <p:nvPr/>
          </p:nvSpPr>
          <p:spPr>
            <a:xfrm>
              <a:off x="1342239" y="1698455"/>
              <a:ext cx="650700" cy="12300"/>
            </a:xfrm>
            <a:prstGeom prst="rect">
              <a:avLst/>
            </a:prstGeom>
            <a:solidFill>
              <a:srgbClr val="91B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5"/>
            <p:cNvSpPr/>
            <p:nvPr/>
          </p:nvSpPr>
          <p:spPr>
            <a:xfrm>
              <a:off x="1256633" y="1611800"/>
              <a:ext cx="185400" cy="185700"/>
            </a:xfrm>
            <a:prstGeom prst="ellipse">
              <a:avLst/>
            </a:prstGeom>
            <a:solidFill>
              <a:srgbClr val="6A8F2E"/>
            </a:solidFill>
            <a:ln>
              <a:noFill/>
            </a:ln>
          </p:spPr>
          <p:txBody>
            <a:bodyPr spcFirstLastPara="1" wrap="square" lIns="68650" tIns="68650" rIns="68650" bIns="68650" anchor="ctr" anchorCtr="0">
              <a:noAutofit/>
            </a:bodyPr>
            <a:lstStyle/>
            <a:p>
              <a:pPr marL="0" lvl="0" indent="0" algn="l" rtl="0">
                <a:spcBef>
                  <a:spcPts val="0"/>
                </a:spcBef>
                <a:spcAft>
                  <a:spcPts val="0"/>
                </a:spcAft>
                <a:buNone/>
              </a:pPr>
              <a:endParaRPr/>
            </a:p>
          </p:txBody>
        </p:sp>
      </p:grpSp>
      <p:grpSp>
        <p:nvGrpSpPr>
          <p:cNvPr id="1628" name="Google Shape;1628;p65"/>
          <p:cNvGrpSpPr/>
          <p:nvPr/>
        </p:nvGrpSpPr>
        <p:grpSpPr>
          <a:xfrm rot="5400000">
            <a:off x="4364193" y="2101820"/>
            <a:ext cx="736306" cy="185700"/>
            <a:chOff x="1256633" y="1611800"/>
            <a:chExt cx="736306" cy="185700"/>
          </a:xfrm>
        </p:grpSpPr>
        <p:sp>
          <p:nvSpPr>
            <p:cNvPr id="1629" name="Google Shape;1629;p65"/>
            <p:cNvSpPr/>
            <p:nvPr/>
          </p:nvSpPr>
          <p:spPr>
            <a:xfrm>
              <a:off x="1342239" y="1698455"/>
              <a:ext cx="650700" cy="12300"/>
            </a:xfrm>
            <a:prstGeom prst="rect">
              <a:avLst/>
            </a:prstGeom>
            <a:solidFill>
              <a:srgbClr val="396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5"/>
            <p:cNvSpPr/>
            <p:nvPr/>
          </p:nvSpPr>
          <p:spPr>
            <a:xfrm>
              <a:off x="1256633" y="1611800"/>
              <a:ext cx="185400" cy="185700"/>
            </a:xfrm>
            <a:prstGeom prst="ellipse">
              <a:avLst/>
            </a:prstGeom>
            <a:solidFill>
              <a:srgbClr val="FFFFFF"/>
            </a:solidFill>
            <a:ln>
              <a:noFill/>
            </a:ln>
          </p:spPr>
          <p:txBody>
            <a:bodyPr spcFirstLastPara="1" wrap="square" lIns="68650" tIns="68650" rIns="68650" bIns="68650" anchor="ctr" anchorCtr="0">
              <a:noAutofit/>
            </a:bodyPr>
            <a:lstStyle/>
            <a:p>
              <a:pPr marL="0" lvl="0" indent="0" algn="l" rtl="0">
                <a:spcBef>
                  <a:spcPts val="0"/>
                </a:spcBef>
                <a:spcAft>
                  <a:spcPts val="0"/>
                </a:spcAft>
                <a:buNone/>
              </a:pPr>
              <a:endParaRPr/>
            </a:p>
          </p:txBody>
        </p:sp>
      </p:grpSp>
      <p:grpSp>
        <p:nvGrpSpPr>
          <p:cNvPr id="1631" name="Google Shape;1631;p65"/>
          <p:cNvGrpSpPr/>
          <p:nvPr/>
        </p:nvGrpSpPr>
        <p:grpSpPr>
          <a:xfrm rot="5400000">
            <a:off x="6362546" y="2101820"/>
            <a:ext cx="736306" cy="185700"/>
            <a:chOff x="1256633" y="1611800"/>
            <a:chExt cx="736306" cy="185700"/>
          </a:xfrm>
        </p:grpSpPr>
        <p:sp>
          <p:nvSpPr>
            <p:cNvPr id="1632" name="Google Shape;1632;p65"/>
            <p:cNvSpPr/>
            <p:nvPr/>
          </p:nvSpPr>
          <p:spPr>
            <a:xfrm>
              <a:off x="1342239" y="1698455"/>
              <a:ext cx="650700" cy="12300"/>
            </a:xfrm>
            <a:prstGeom prst="rect">
              <a:avLst/>
            </a:prstGeom>
            <a:solidFill>
              <a:srgbClr val="91B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5"/>
            <p:cNvSpPr/>
            <p:nvPr/>
          </p:nvSpPr>
          <p:spPr>
            <a:xfrm>
              <a:off x="1256633" y="1611800"/>
              <a:ext cx="185400" cy="185700"/>
            </a:xfrm>
            <a:prstGeom prst="ellipse">
              <a:avLst/>
            </a:prstGeom>
            <a:solidFill>
              <a:srgbClr val="FFFFFF"/>
            </a:solidFill>
            <a:ln>
              <a:noFill/>
            </a:ln>
          </p:spPr>
          <p:txBody>
            <a:bodyPr spcFirstLastPara="1" wrap="square" lIns="68650" tIns="68650" rIns="68650" bIns="68650" anchor="ctr" anchorCtr="0">
              <a:noAutofit/>
            </a:bodyPr>
            <a:lstStyle/>
            <a:p>
              <a:pPr marL="0" lvl="0" indent="0" algn="l" rtl="0">
                <a:spcBef>
                  <a:spcPts val="0"/>
                </a:spcBef>
                <a:spcAft>
                  <a:spcPts val="0"/>
                </a:spcAft>
                <a:buNone/>
              </a:pPr>
              <a:endParaRPr/>
            </a:p>
          </p:txBody>
        </p:sp>
      </p:grpSp>
      <p:grpSp>
        <p:nvGrpSpPr>
          <p:cNvPr id="1634" name="Google Shape;1634;p65"/>
          <p:cNvGrpSpPr/>
          <p:nvPr/>
        </p:nvGrpSpPr>
        <p:grpSpPr>
          <a:xfrm>
            <a:off x="2160400" y="2412438"/>
            <a:ext cx="1115400" cy="1116900"/>
            <a:chOff x="2007835" y="2183838"/>
            <a:chExt cx="1115400" cy="1116900"/>
          </a:xfrm>
        </p:grpSpPr>
        <p:sp>
          <p:nvSpPr>
            <p:cNvPr id="1635" name="Google Shape;1635;p65"/>
            <p:cNvSpPr/>
            <p:nvPr/>
          </p:nvSpPr>
          <p:spPr>
            <a:xfrm rot="-2541390">
              <a:off x="2174583" y="2343154"/>
              <a:ext cx="781902" cy="798268"/>
            </a:xfrm>
            <a:prstGeom prst="teardrop">
              <a:avLst>
                <a:gd name="adj" fmla="val 102296"/>
              </a:avLst>
            </a:prstGeom>
            <a:solidFill>
              <a:srgbClr val="D9E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5"/>
            <p:cNvSpPr txBox="1"/>
            <p:nvPr/>
          </p:nvSpPr>
          <p:spPr>
            <a:xfrm>
              <a:off x="2063800" y="2496608"/>
              <a:ext cx="1003800" cy="388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FFFFFF"/>
                  </a:solidFill>
                  <a:latin typeface="Nunito"/>
                  <a:ea typeface="Nunito"/>
                  <a:cs typeface="Nunito"/>
                  <a:sym typeface="Nunito"/>
                </a:rPr>
                <a:t>45%</a:t>
              </a:r>
              <a:endParaRPr sz="1800" b="1">
                <a:solidFill>
                  <a:srgbClr val="FFFFFF"/>
                </a:solidFill>
                <a:latin typeface="Nunito"/>
                <a:ea typeface="Nunito"/>
                <a:cs typeface="Nunito"/>
                <a:sym typeface="Nunito"/>
              </a:endParaRPr>
            </a:p>
          </p:txBody>
        </p:sp>
      </p:grpSp>
      <p:grpSp>
        <p:nvGrpSpPr>
          <p:cNvPr id="1637" name="Google Shape;1637;p65"/>
          <p:cNvGrpSpPr/>
          <p:nvPr/>
        </p:nvGrpSpPr>
        <p:grpSpPr>
          <a:xfrm>
            <a:off x="4174646" y="2412438"/>
            <a:ext cx="1115400" cy="1116900"/>
            <a:chOff x="4022260" y="2183838"/>
            <a:chExt cx="1115400" cy="1116900"/>
          </a:xfrm>
        </p:grpSpPr>
        <p:sp>
          <p:nvSpPr>
            <p:cNvPr id="1638" name="Google Shape;1638;p65"/>
            <p:cNvSpPr/>
            <p:nvPr/>
          </p:nvSpPr>
          <p:spPr>
            <a:xfrm rot="-2541390">
              <a:off x="4189008" y="2343154"/>
              <a:ext cx="781902" cy="798268"/>
            </a:xfrm>
            <a:prstGeom prst="teardrop">
              <a:avLst>
                <a:gd name="adj" fmla="val 102296"/>
              </a:avLst>
            </a:pr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5"/>
            <p:cNvSpPr txBox="1"/>
            <p:nvPr/>
          </p:nvSpPr>
          <p:spPr>
            <a:xfrm>
              <a:off x="4078225" y="2496608"/>
              <a:ext cx="1003800" cy="388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FFFFFF"/>
                  </a:solidFill>
                  <a:latin typeface="Nunito"/>
                  <a:ea typeface="Nunito"/>
                  <a:cs typeface="Nunito"/>
                  <a:sym typeface="Nunito"/>
                </a:rPr>
                <a:t>55%</a:t>
              </a:r>
              <a:endParaRPr sz="1800" b="1">
                <a:solidFill>
                  <a:srgbClr val="FFFFFF"/>
                </a:solidFill>
                <a:latin typeface="Nunito"/>
                <a:ea typeface="Nunito"/>
                <a:cs typeface="Nunito"/>
                <a:sym typeface="Nunito"/>
              </a:endParaRPr>
            </a:p>
          </p:txBody>
        </p:sp>
      </p:grpSp>
      <p:grpSp>
        <p:nvGrpSpPr>
          <p:cNvPr id="1640" name="Google Shape;1640;p65"/>
          <p:cNvGrpSpPr/>
          <p:nvPr/>
        </p:nvGrpSpPr>
        <p:grpSpPr>
          <a:xfrm>
            <a:off x="6172998" y="2412438"/>
            <a:ext cx="1115400" cy="1116900"/>
            <a:chOff x="6020610" y="2183838"/>
            <a:chExt cx="1115400" cy="1116900"/>
          </a:xfrm>
        </p:grpSpPr>
        <p:sp>
          <p:nvSpPr>
            <p:cNvPr id="1641" name="Google Shape;1641;p65"/>
            <p:cNvSpPr/>
            <p:nvPr/>
          </p:nvSpPr>
          <p:spPr>
            <a:xfrm rot="-2541390">
              <a:off x="6187358" y="2343154"/>
              <a:ext cx="781902" cy="798268"/>
            </a:xfrm>
            <a:prstGeom prst="teardrop">
              <a:avLst>
                <a:gd name="adj" fmla="val 102296"/>
              </a:avLst>
            </a:prstGeom>
            <a:solidFill>
              <a:srgbClr val="396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5"/>
            <p:cNvSpPr txBox="1"/>
            <p:nvPr/>
          </p:nvSpPr>
          <p:spPr>
            <a:xfrm>
              <a:off x="6076575" y="2496608"/>
              <a:ext cx="1003800" cy="388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FFFFFF"/>
                  </a:solidFill>
                  <a:latin typeface="Nunito"/>
                  <a:ea typeface="Nunito"/>
                  <a:cs typeface="Nunito"/>
                  <a:sym typeface="Nunito"/>
                </a:rPr>
                <a:t>58%</a:t>
              </a:r>
              <a:endParaRPr sz="1800" b="1">
                <a:solidFill>
                  <a:srgbClr val="FFFFFF"/>
                </a:solidFill>
                <a:latin typeface="Nunito"/>
                <a:ea typeface="Nunito"/>
                <a:cs typeface="Nunito"/>
                <a:sym typeface="Nunito"/>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46"/>
        <p:cNvGrpSpPr/>
        <p:nvPr/>
      </p:nvGrpSpPr>
      <p:grpSpPr>
        <a:xfrm>
          <a:off x="0" y="0"/>
          <a:ext cx="0" cy="0"/>
          <a:chOff x="0" y="0"/>
          <a:chExt cx="0" cy="0"/>
        </a:xfrm>
      </p:grpSpPr>
      <p:sp>
        <p:nvSpPr>
          <p:cNvPr id="1647" name="Google Shape;1647;p66"/>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Font typeface="Arial"/>
              <a:buNone/>
            </a:pPr>
            <a:r>
              <a:rPr lang="it-IT" dirty="0">
                <a:solidFill>
                  <a:schemeClr val="accent2"/>
                </a:solidFill>
              </a:rPr>
              <a:t>Lore</a:t>
            </a:r>
            <a:r>
              <a:rPr lang="en" dirty="0">
                <a:solidFill>
                  <a:schemeClr val="accent2"/>
                </a:solidFill>
              </a:rPr>
              <a:t>m </a:t>
            </a:r>
            <a:r>
              <a:rPr lang="en" dirty="0" err="1">
                <a:solidFill>
                  <a:schemeClr val="accent2"/>
                </a:solidFill>
              </a:rPr>
              <a:t>ispum</a:t>
            </a:r>
            <a:r>
              <a:rPr lang="en" dirty="0">
                <a:solidFill>
                  <a:schemeClr val="accent2"/>
                </a:solidFill>
              </a:rPr>
              <a:t> dolor sit </a:t>
            </a:r>
            <a:r>
              <a:rPr lang="en" dirty="0" err="1">
                <a:solidFill>
                  <a:schemeClr val="accent2"/>
                </a:solidFill>
              </a:rPr>
              <a:t>amet</a:t>
            </a:r>
            <a:endParaRPr dirty="0">
              <a:solidFill>
                <a:schemeClr val="accent2"/>
              </a:solidFill>
            </a:endParaRPr>
          </a:p>
        </p:txBody>
      </p:sp>
      <p:sp>
        <p:nvSpPr>
          <p:cNvPr id="1648" name="Google Shape;1648;p66"/>
          <p:cNvSpPr txBox="1">
            <a:spLocks noGrp="1"/>
          </p:cNvSpPr>
          <p:nvPr>
            <p:ph type="subTitle" idx="1"/>
          </p:nvPr>
        </p:nvSpPr>
        <p:spPr>
          <a:xfrm>
            <a:off x="605994" y="2437075"/>
            <a:ext cx="3069600" cy="819900"/>
          </a:xfrm>
          <a:prstGeom prst="rect">
            <a:avLst/>
          </a:prstGeom>
        </p:spPr>
        <p:txBody>
          <a:bodyPr spcFirstLastPara="1" wrap="square" lIns="91425" tIns="91425" rIns="91425" bIns="91425" anchor="t" anchorCtr="0">
            <a:noAutofit/>
          </a:bodyPr>
          <a:lstStyle/>
          <a:p>
            <a:pPr marL="2540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r>
              <a:rPr lang="it-IT" dirty="0" err="1"/>
              <a:t>Etiam</a:t>
            </a:r>
            <a:r>
              <a:rPr lang="it-IT" dirty="0"/>
              <a:t> </a:t>
            </a:r>
            <a:r>
              <a:rPr lang="it-IT" dirty="0" err="1"/>
              <a:t>finibus</a:t>
            </a:r>
            <a:r>
              <a:rPr lang="it-IT" dirty="0"/>
              <a:t> </a:t>
            </a:r>
            <a:r>
              <a:rPr lang="it-IT" dirty="0" err="1"/>
              <a:t>rutrum</a:t>
            </a:r>
            <a:r>
              <a:rPr lang="it-IT" dirty="0"/>
              <a:t> orci </a:t>
            </a:r>
            <a:r>
              <a:rPr lang="it-IT" dirty="0" err="1"/>
              <a:t>sed</a:t>
            </a:r>
            <a:r>
              <a:rPr lang="it-IT" dirty="0"/>
              <a:t> </a:t>
            </a:r>
            <a:r>
              <a:rPr lang="it-IT" dirty="0" err="1"/>
              <a:t>finibus</a:t>
            </a:r>
            <a:r>
              <a:rPr lang="it-IT" dirty="0"/>
              <a:t>. </a:t>
            </a:r>
            <a:r>
              <a:rPr lang="it-IT" dirty="0" err="1"/>
              <a:t>Vestibulum</a:t>
            </a:r>
            <a:r>
              <a:rPr lang="it-IT" dirty="0"/>
              <a:t> </a:t>
            </a:r>
            <a:r>
              <a:rPr lang="it-IT" dirty="0" err="1"/>
              <a:t>dignissim</a:t>
            </a:r>
            <a:r>
              <a:rPr lang="it-IT" dirty="0"/>
              <a:t> </a:t>
            </a:r>
            <a:r>
              <a:rPr lang="it-IT" dirty="0" err="1"/>
              <a:t>eu</a:t>
            </a:r>
            <a:r>
              <a:rPr lang="it-IT" dirty="0"/>
              <a:t> </a:t>
            </a:r>
            <a:r>
              <a:rPr lang="it-IT" dirty="0" err="1"/>
              <a:t>velit</a:t>
            </a:r>
            <a:r>
              <a:rPr lang="it-IT" dirty="0"/>
              <a:t> ut </a:t>
            </a:r>
            <a:r>
              <a:rPr lang="it-IT" dirty="0" err="1"/>
              <a:t>ullamcorper</a:t>
            </a:r>
            <a:r>
              <a:rPr lang="it-IT" dirty="0"/>
              <a:t>. </a:t>
            </a:r>
            <a:endParaRPr dirty="0"/>
          </a:p>
        </p:txBody>
      </p:sp>
      <p:sp>
        <p:nvSpPr>
          <p:cNvPr id="1649" name="Google Shape;1649;p66"/>
          <p:cNvSpPr/>
          <p:nvPr/>
        </p:nvSpPr>
        <p:spPr>
          <a:xfrm>
            <a:off x="4933550" y="723100"/>
            <a:ext cx="3802200" cy="3802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50" name="Google Shape;1650;p66"/>
          <p:cNvPicPr preferRelativeResize="0"/>
          <p:nvPr/>
        </p:nvPicPr>
        <p:blipFill rotWithShape="1">
          <a:blip r:embed="rId3" cstate="screen">
            <a:extLst>
              <a:ext uri="{28A0092B-C50C-407E-A947-70E740481C1C}">
                <a14:useLocalDpi xmlns:a14="http://schemas.microsoft.com/office/drawing/2010/main"/>
              </a:ext>
            </a:extLst>
          </a:blip>
          <a:srcRect/>
          <a:stretch/>
        </p:blipFill>
        <p:spPr>
          <a:xfrm>
            <a:off x="5169268" y="989878"/>
            <a:ext cx="3330763" cy="3268643"/>
          </a:xfrm>
          <a:prstGeom prst="ellipse">
            <a:avLst/>
          </a:prstGeom>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3" cstate="screen">
            <a:lum/>
            <a:extLst>
              <a:ext uri="{28A0092B-C50C-407E-A947-70E740481C1C}">
                <a14:useLocalDpi xmlns:a14="http://schemas.microsoft.com/office/drawing/2010/main"/>
              </a:ext>
            </a:extLst>
          </a:blip>
          <a:srcRect/>
          <a:stretch>
            <a:fillRect/>
          </a:stretch>
        </a:blipFill>
        <a:effectLst/>
      </p:bgPr>
    </p:bg>
    <p:spTree>
      <p:nvGrpSpPr>
        <p:cNvPr id="1" name="Shape 1654"/>
        <p:cNvGrpSpPr/>
        <p:nvPr/>
      </p:nvGrpSpPr>
      <p:grpSpPr>
        <a:xfrm>
          <a:off x="0" y="0"/>
          <a:ext cx="0" cy="0"/>
          <a:chOff x="0" y="0"/>
          <a:chExt cx="0" cy="0"/>
        </a:xfrm>
      </p:grpSpPr>
      <p:sp>
        <p:nvSpPr>
          <p:cNvPr id="1655" name="Google Shape;1655;p67"/>
          <p:cNvSpPr txBox="1">
            <a:spLocks noGrp="1"/>
          </p:cNvSpPr>
          <p:nvPr>
            <p:ph type="title"/>
          </p:nvPr>
        </p:nvSpPr>
        <p:spPr>
          <a:prstGeom prst="rect">
            <a:avLst/>
          </a:prstGeom>
          <a:solidFill>
            <a:schemeClr val="bg1"/>
          </a:solidFill>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800"/>
              <a:buFont typeface="Arial"/>
              <a:buNone/>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1656" name="Google Shape;1656;p67"/>
          <p:cNvSpPr/>
          <p:nvPr/>
        </p:nvSpPr>
        <p:spPr>
          <a:xfrm>
            <a:off x="-1278800" y="4383300"/>
            <a:ext cx="2696700" cy="2696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7"/>
          <p:cNvSpPr/>
          <p:nvPr/>
        </p:nvSpPr>
        <p:spPr>
          <a:xfrm>
            <a:off x="7792825" y="-1609150"/>
            <a:ext cx="2696700" cy="2696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sp>
        <p:nvSpPr>
          <p:cNvPr id="1662" name="Google Shape;1662;p68"/>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t>Lorem ipsum</a:t>
            </a:r>
            <a:endParaRPr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666"/>
        <p:cNvGrpSpPr/>
        <p:nvPr/>
      </p:nvGrpSpPr>
      <p:grpSpPr>
        <a:xfrm>
          <a:off x="0" y="0"/>
          <a:ext cx="0" cy="0"/>
          <a:chOff x="0" y="0"/>
          <a:chExt cx="0" cy="0"/>
        </a:xfrm>
      </p:grpSpPr>
      <p:sp>
        <p:nvSpPr>
          <p:cNvPr id="1667" name="Google Shape;1667;p69"/>
          <p:cNvSpPr/>
          <p:nvPr/>
        </p:nvSpPr>
        <p:spPr>
          <a:xfrm>
            <a:off x="6634450" y="2093100"/>
            <a:ext cx="1719300" cy="1719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9"/>
          <p:cNvSpPr/>
          <p:nvPr/>
        </p:nvSpPr>
        <p:spPr>
          <a:xfrm>
            <a:off x="4679500" y="2093100"/>
            <a:ext cx="1719300" cy="171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9"/>
          <p:cNvSpPr/>
          <p:nvPr/>
        </p:nvSpPr>
        <p:spPr>
          <a:xfrm>
            <a:off x="2724550" y="2093100"/>
            <a:ext cx="1719300" cy="1719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9"/>
          <p:cNvSpPr/>
          <p:nvPr/>
        </p:nvSpPr>
        <p:spPr>
          <a:xfrm>
            <a:off x="769600" y="2093100"/>
            <a:ext cx="1719300" cy="171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9"/>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a:t>
            </a:r>
            <a:endParaRPr dirty="0"/>
          </a:p>
        </p:txBody>
      </p:sp>
      <p:sp>
        <p:nvSpPr>
          <p:cNvPr id="1673" name="Google Shape;1673;p69"/>
          <p:cNvSpPr txBox="1">
            <a:spLocks noGrp="1"/>
          </p:cNvSpPr>
          <p:nvPr>
            <p:ph type="subTitle" idx="2"/>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a:t>
            </a:r>
            <a:endParaRPr dirty="0"/>
          </a:p>
        </p:txBody>
      </p:sp>
      <p:sp>
        <p:nvSpPr>
          <p:cNvPr id="1674" name="Google Shape;1674;p69"/>
          <p:cNvSpPr txBox="1">
            <a:spLocks noGrp="1"/>
          </p:cNvSpPr>
          <p:nvPr>
            <p:ph type="subTitle" idx="3"/>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a:t>
            </a:r>
            <a:endParaRPr dirty="0"/>
          </a:p>
        </p:txBody>
      </p:sp>
      <p:sp>
        <p:nvSpPr>
          <p:cNvPr id="1675" name="Google Shape;1675;p69"/>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a:t>
            </a:r>
            <a:endParaRPr dirty="0"/>
          </a:p>
        </p:txBody>
      </p:sp>
      <p:sp>
        <p:nvSpPr>
          <p:cNvPr id="1676" name="Google Shape;1676;p69"/>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spcAft>
                <a:spcPts val="1600"/>
              </a:spcAft>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1677" name="Google Shape;1677;p69"/>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1678" name="Google Shape;1678;p69"/>
          <p:cNvSpPr txBox="1">
            <a:spLocks noGrp="1"/>
          </p:cNvSpPr>
          <p:nvPr>
            <p:ph type="subTitle" idx="7"/>
          </p:nvPr>
        </p:nvSpPr>
        <p:spPr>
          <a:prstGeom prst="rect">
            <a:avLst/>
          </a:prstGeom>
        </p:spPr>
        <p:txBody>
          <a:bodyPr spcFirstLastPara="1" wrap="square" lIns="91425" tIns="91425" rIns="91425" bIns="91425" anchor="t" anchorCtr="0">
            <a:noAutofit/>
          </a:bodyPr>
          <a:lstStyle/>
          <a:p>
            <a:pPr marL="0" lvl="0" indent="0">
              <a:spcAft>
                <a:spcPts val="1200"/>
              </a:spcAft>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1679" name="Google Shape;1679;p69"/>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spcAft>
                <a:spcPts val="1200"/>
              </a:spcAft>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1671" name="Google Shape;1671;p6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sp>
        <p:nvSpPr>
          <p:cNvPr id="1681" name="Google Shape;1681;p69"/>
          <p:cNvSpPr/>
          <p:nvPr/>
        </p:nvSpPr>
        <p:spPr>
          <a:xfrm>
            <a:off x="5206743" y="1679800"/>
            <a:ext cx="664800" cy="664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9"/>
          <p:cNvSpPr/>
          <p:nvPr/>
        </p:nvSpPr>
        <p:spPr>
          <a:xfrm>
            <a:off x="1296850" y="1679800"/>
            <a:ext cx="664800" cy="664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9"/>
          <p:cNvSpPr/>
          <p:nvPr/>
        </p:nvSpPr>
        <p:spPr>
          <a:xfrm>
            <a:off x="7161701" y="1679800"/>
            <a:ext cx="664800" cy="664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9"/>
          <p:cNvSpPr/>
          <p:nvPr/>
        </p:nvSpPr>
        <p:spPr>
          <a:xfrm>
            <a:off x="3251796" y="1679800"/>
            <a:ext cx="664800" cy="664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 name="Google Shape;14027;p100">
            <a:extLst>
              <a:ext uri="{FF2B5EF4-FFF2-40B4-BE49-F238E27FC236}">
                <a16:creationId xmlns:a16="http://schemas.microsoft.com/office/drawing/2014/main" id="{43EBAF0A-1211-124D-869A-F1DEAE4E6983}"/>
              </a:ext>
            </a:extLst>
          </p:cNvPr>
          <p:cNvGrpSpPr/>
          <p:nvPr/>
        </p:nvGrpSpPr>
        <p:grpSpPr>
          <a:xfrm>
            <a:off x="7255301" y="1753756"/>
            <a:ext cx="477573" cy="445432"/>
            <a:chOff x="-21299475" y="2798025"/>
            <a:chExt cx="307200" cy="286525"/>
          </a:xfrm>
          <a:solidFill>
            <a:schemeClr val="accent2"/>
          </a:solidFill>
        </p:grpSpPr>
        <p:sp>
          <p:nvSpPr>
            <p:cNvPr id="51" name="Google Shape;14028;p100">
              <a:extLst>
                <a:ext uri="{FF2B5EF4-FFF2-40B4-BE49-F238E27FC236}">
                  <a16:creationId xmlns:a16="http://schemas.microsoft.com/office/drawing/2014/main" id="{2BE2F7E5-99A9-9741-8E2D-E101C97D4A2F}"/>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029;p100">
              <a:extLst>
                <a:ext uri="{FF2B5EF4-FFF2-40B4-BE49-F238E27FC236}">
                  <a16:creationId xmlns:a16="http://schemas.microsoft.com/office/drawing/2014/main" id="{A398E159-D4DA-C948-8B86-CA8ED0EE0FFC}"/>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030;p100">
              <a:extLst>
                <a:ext uri="{FF2B5EF4-FFF2-40B4-BE49-F238E27FC236}">
                  <a16:creationId xmlns:a16="http://schemas.microsoft.com/office/drawing/2014/main" id="{7AA8005C-508E-2446-85DC-0EB3C19DA9EB}"/>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031;p100">
              <a:extLst>
                <a:ext uri="{FF2B5EF4-FFF2-40B4-BE49-F238E27FC236}">
                  <a16:creationId xmlns:a16="http://schemas.microsoft.com/office/drawing/2014/main" id="{5D9473E0-7CF3-A848-8029-FAA8E2C821EF}"/>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032;p100">
              <a:extLst>
                <a:ext uri="{FF2B5EF4-FFF2-40B4-BE49-F238E27FC236}">
                  <a16:creationId xmlns:a16="http://schemas.microsoft.com/office/drawing/2014/main" id="{05F06DE5-B30A-1D4B-94F0-EE061AF0D50D}"/>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033;p100">
              <a:extLst>
                <a:ext uri="{FF2B5EF4-FFF2-40B4-BE49-F238E27FC236}">
                  <a16:creationId xmlns:a16="http://schemas.microsoft.com/office/drawing/2014/main" id="{8FCDE5ED-E247-6A4A-ACCE-D518FE140CBF}"/>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4034;p100">
              <a:extLst>
                <a:ext uri="{FF2B5EF4-FFF2-40B4-BE49-F238E27FC236}">
                  <a16:creationId xmlns:a16="http://schemas.microsoft.com/office/drawing/2014/main" id="{B15E37BD-AB6A-8E47-8767-3B7470BCC78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4035;p100">
              <a:extLst>
                <a:ext uri="{FF2B5EF4-FFF2-40B4-BE49-F238E27FC236}">
                  <a16:creationId xmlns:a16="http://schemas.microsoft.com/office/drawing/2014/main" id="{9E7F1ABC-7F3E-6343-A300-5E30A4A8EECE}"/>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4036;p100">
              <a:extLst>
                <a:ext uri="{FF2B5EF4-FFF2-40B4-BE49-F238E27FC236}">
                  <a16:creationId xmlns:a16="http://schemas.microsoft.com/office/drawing/2014/main" id="{10EF5575-9E58-EE4C-B5EA-65E1E662233F}"/>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4037;p100">
              <a:extLst>
                <a:ext uri="{FF2B5EF4-FFF2-40B4-BE49-F238E27FC236}">
                  <a16:creationId xmlns:a16="http://schemas.microsoft.com/office/drawing/2014/main" id="{DF510162-8E2A-1A4F-8505-4A7DA3E89638}"/>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4038;p100">
              <a:extLst>
                <a:ext uri="{FF2B5EF4-FFF2-40B4-BE49-F238E27FC236}">
                  <a16:creationId xmlns:a16="http://schemas.microsoft.com/office/drawing/2014/main" id="{DA81F873-AD62-6448-AC8E-0B2823C8C48D}"/>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4039;p100">
              <a:extLst>
                <a:ext uri="{FF2B5EF4-FFF2-40B4-BE49-F238E27FC236}">
                  <a16:creationId xmlns:a16="http://schemas.microsoft.com/office/drawing/2014/main" id="{64FC01D9-8F47-974D-BB69-B7FD1904228B}"/>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14056;p100">
            <a:extLst>
              <a:ext uri="{FF2B5EF4-FFF2-40B4-BE49-F238E27FC236}">
                <a16:creationId xmlns:a16="http://schemas.microsoft.com/office/drawing/2014/main" id="{9309333B-15DA-DD4E-8847-FC0F858573A6}"/>
              </a:ext>
            </a:extLst>
          </p:cNvPr>
          <p:cNvSpPr/>
          <p:nvPr/>
        </p:nvSpPr>
        <p:spPr>
          <a:xfrm>
            <a:off x="1383916" y="1759840"/>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4149;p100">
            <a:extLst>
              <a:ext uri="{FF2B5EF4-FFF2-40B4-BE49-F238E27FC236}">
                <a16:creationId xmlns:a16="http://schemas.microsoft.com/office/drawing/2014/main" id="{473D985C-D6AE-0841-B338-BA8AC0B25DC1}"/>
              </a:ext>
            </a:extLst>
          </p:cNvPr>
          <p:cNvSpPr/>
          <p:nvPr/>
        </p:nvSpPr>
        <p:spPr>
          <a:xfrm>
            <a:off x="3346600" y="1835502"/>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4182;p100">
            <a:extLst>
              <a:ext uri="{FF2B5EF4-FFF2-40B4-BE49-F238E27FC236}">
                <a16:creationId xmlns:a16="http://schemas.microsoft.com/office/drawing/2014/main" id="{5A37C23E-F245-6B4A-A894-DFC50C5E953C}"/>
              </a:ext>
            </a:extLst>
          </p:cNvPr>
          <p:cNvSpPr/>
          <p:nvPr/>
        </p:nvSpPr>
        <p:spPr>
          <a:xfrm>
            <a:off x="5276739" y="1733264"/>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702"/>
        <p:cNvGrpSpPr/>
        <p:nvPr/>
      </p:nvGrpSpPr>
      <p:grpSpPr>
        <a:xfrm>
          <a:off x="0" y="0"/>
          <a:ext cx="0" cy="0"/>
          <a:chOff x="0" y="0"/>
          <a:chExt cx="0" cy="0"/>
        </a:xfrm>
      </p:grpSpPr>
      <p:sp>
        <p:nvSpPr>
          <p:cNvPr id="1703" name="Google Shape;1703;p70"/>
          <p:cNvSpPr/>
          <p:nvPr/>
        </p:nvSpPr>
        <p:spPr>
          <a:xfrm>
            <a:off x="5019303" y="1498100"/>
            <a:ext cx="1984800" cy="1984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0"/>
          <p:cNvSpPr/>
          <p:nvPr/>
        </p:nvSpPr>
        <p:spPr>
          <a:xfrm>
            <a:off x="2238209" y="1881725"/>
            <a:ext cx="1651800" cy="1651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1705" name="Google Shape;1705;p70"/>
          <p:cNvSpPr txBox="1">
            <a:spLocks noGrp="1"/>
          </p:cNvSpPr>
          <p:nvPr>
            <p:ph type="title"/>
          </p:nvPr>
        </p:nvSpPr>
        <p:spPr>
          <a:xfrm>
            <a:off x="5087472" y="2134925"/>
            <a:ext cx="1848300" cy="71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97%</a:t>
            </a:r>
            <a:endParaRPr/>
          </a:p>
        </p:txBody>
      </p:sp>
      <p:sp>
        <p:nvSpPr>
          <p:cNvPr id="1706" name="Google Shape;1706;p70"/>
          <p:cNvSpPr txBox="1">
            <a:spLocks noGrp="1"/>
          </p:cNvSpPr>
          <p:nvPr>
            <p:ph type="title" idx="2"/>
          </p:nvPr>
        </p:nvSpPr>
        <p:spPr>
          <a:xfrm>
            <a:off x="2139897" y="2352075"/>
            <a:ext cx="1848300" cy="71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75%</a:t>
            </a:r>
            <a:endParaRPr dirty="0"/>
          </a:p>
        </p:txBody>
      </p:sp>
      <p:sp>
        <p:nvSpPr>
          <p:cNvPr id="1707" name="Google Shape;1707;p70"/>
          <p:cNvSpPr txBox="1">
            <a:spLocks noGrp="1"/>
          </p:cNvSpPr>
          <p:nvPr>
            <p:ph type="subTitle" idx="1"/>
          </p:nvPr>
        </p:nvSpPr>
        <p:spPr>
          <a:xfrm>
            <a:off x="5087597" y="3607025"/>
            <a:ext cx="1848300" cy="554400"/>
          </a:xfrm>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sz="1600" dirty="0"/>
          </a:p>
        </p:txBody>
      </p:sp>
      <p:sp>
        <p:nvSpPr>
          <p:cNvPr id="1708" name="Google Shape;1708;p70"/>
          <p:cNvSpPr txBox="1">
            <a:spLocks noGrp="1"/>
          </p:cNvSpPr>
          <p:nvPr>
            <p:ph type="subTitle" idx="3"/>
          </p:nvPr>
        </p:nvSpPr>
        <p:spPr>
          <a:xfrm>
            <a:off x="2139897" y="3607025"/>
            <a:ext cx="1848300" cy="554400"/>
          </a:xfrm>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sz="1600" dirty="0"/>
          </a:p>
        </p:txBody>
      </p:sp>
      <p:sp>
        <p:nvSpPr>
          <p:cNvPr id="1709" name="Google Shape;1709;p70"/>
          <p:cNvSpPr txBox="1">
            <a:spLocks noGrp="1"/>
          </p:cNvSpPr>
          <p:nvPr>
            <p:ph type="title" idx="4"/>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713"/>
        <p:cNvGrpSpPr/>
        <p:nvPr/>
      </p:nvGrpSpPr>
      <p:grpSpPr>
        <a:xfrm>
          <a:off x="0" y="0"/>
          <a:ext cx="0" cy="0"/>
          <a:chOff x="0" y="0"/>
          <a:chExt cx="0" cy="0"/>
        </a:xfrm>
      </p:grpSpPr>
      <p:sp>
        <p:nvSpPr>
          <p:cNvPr id="1714" name="Google Shape;1714;p71"/>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4,498,300</a:t>
            </a:r>
            <a:endParaRPr/>
          </a:p>
        </p:txBody>
      </p:sp>
      <p:sp>
        <p:nvSpPr>
          <p:cNvPr id="1715" name="Google Shape;1715;p71"/>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buNone/>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719"/>
        <p:cNvGrpSpPr/>
        <p:nvPr/>
      </p:nvGrpSpPr>
      <p:grpSpPr>
        <a:xfrm>
          <a:off x="0" y="0"/>
          <a:ext cx="0" cy="0"/>
          <a:chOff x="0" y="0"/>
          <a:chExt cx="0" cy="0"/>
        </a:xfrm>
      </p:grpSpPr>
      <p:sp>
        <p:nvSpPr>
          <p:cNvPr id="1720" name="Google Shape;1720;p72"/>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r>
              <a:rPr lang="it-IT" dirty="0" err="1"/>
              <a:t>Etiam</a:t>
            </a:r>
            <a:r>
              <a:rPr lang="it-IT" dirty="0"/>
              <a:t> </a:t>
            </a:r>
            <a:r>
              <a:rPr lang="it-IT" dirty="0" err="1"/>
              <a:t>finibus</a:t>
            </a:r>
            <a:r>
              <a:rPr lang="it-IT" dirty="0"/>
              <a:t> </a:t>
            </a:r>
            <a:r>
              <a:rPr lang="it-IT" dirty="0" err="1"/>
              <a:t>rutrum</a:t>
            </a:r>
            <a:r>
              <a:rPr lang="it-IT" dirty="0"/>
              <a:t> orci </a:t>
            </a:r>
            <a:r>
              <a:rPr lang="it-IT" dirty="0" err="1"/>
              <a:t>sed</a:t>
            </a:r>
            <a:r>
              <a:rPr lang="it-IT" dirty="0"/>
              <a:t> </a:t>
            </a:r>
            <a:r>
              <a:rPr lang="it-IT" dirty="0" err="1"/>
              <a:t>finibus</a:t>
            </a:r>
            <a:r>
              <a:rPr lang="it-IT" dirty="0"/>
              <a:t>. </a:t>
            </a:r>
            <a:r>
              <a:rPr lang="it-IT" dirty="0" err="1"/>
              <a:t>Vestibulum</a:t>
            </a:r>
            <a:r>
              <a:rPr lang="it-IT" dirty="0"/>
              <a:t> </a:t>
            </a:r>
            <a:r>
              <a:rPr lang="it-IT" dirty="0" err="1"/>
              <a:t>dignissim</a:t>
            </a:r>
            <a:r>
              <a:rPr lang="it-IT" dirty="0"/>
              <a:t> </a:t>
            </a:r>
            <a:r>
              <a:rPr lang="it-IT" dirty="0" err="1"/>
              <a:t>eu</a:t>
            </a:r>
            <a:r>
              <a:rPr lang="it-IT" dirty="0"/>
              <a:t> </a:t>
            </a:r>
            <a:r>
              <a:rPr lang="it-IT" dirty="0" err="1"/>
              <a:t>velit</a:t>
            </a:r>
            <a:r>
              <a:rPr lang="it-IT" dirty="0"/>
              <a:t> ut </a:t>
            </a:r>
            <a:r>
              <a:rPr lang="it-IT" dirty="0" err="1"/>
              <a:t>ullamcorper</a:t>
            </a:r>
            <a:r>
              <a:rPr lang="it-IT" dirty="0"/>
              <a:t>. </a:t>
            </a:r>
            <a:r>
              <a:rPr lang="it-IT" dirty="0" err="1"/>
              <a:t>Phasellus</a:t>
            </a:r>
            <a:r>
              <a:rPr lang="it-IT" dirty="0"/>
              <a:t> molestie magna </a:t>
            </a:r>
            <a:r>
              <a:rPr lang="it-IT" dirty="0" err="1"/>
              <a:t>eget</a:t>
            </a:r>
            <a:r>
              <a:rPr lang="it-IT" dirty="0"/>
              <a:t> massa </a:t>
            </a:r>
            <a:r>
              <a:rPr lang="it-IT" dirty="0" err="1"/>
              <a:t>aliquet</a:t>
            </a:r>
            <a:r>
              <a:rPr lang="it-IT" dirty="0"/>
              <a:t> </a:t>
            </a:r>
            <a:r>
              <a:rPr lang="it-IT" dirty="0" err="1"/>
              <a:t>tincidunt</a:t>
            </a:r>
            <a:r>
              <a:rPr lang="it-IT" dirty="0"/>
              <a:t>. Nulla </a:t>
            </a:r>
            <a:r>
              <a:rPr lang="it-IT" dirty="0" err="1"/>
              <a:t>facilisi</a:t>
            </a:r>
            <a:r>
              <a:rPr lang="it-IT" dirty="0"/>
              <a:t>.</a:t>
            </a:r>
            <a:endParaRPr dirty="0"/>
          </a:p>
        </p:txBody>
      </p:sp>
      <p:sp>
        <p:nvSpPr>
          <p:cNvPr id="1721" name="Google Shape;1721;p72"/>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it-IT" dirty="0" err="1"/>
              <a:t>Lorem</a:t>
            </a:r>
            <a:r>
              <a:rPr lang="it-IT" dirty="0"/>
              <a:t> </a:t>
            </a:r>
            <a:r>
              <a:rPr lang="it-IT" dirty="0" err="1"/>
              <a:t>ipsum</a:t>
            </a:r>
            <a:endParaRPr dirty="0"/>
          </a:p>
          <a:p>
            <a:pPr marL="0" lvl="0" indent="0" algn="ctr" rtl="0">
              <a:spcBef>
                <a:spcPts val="0"/>
              </a:spcBef>
              <a:spcAft>
                <a:spcPts val="0"/>
              </a:spcAft>
              <a:buNone/>
            </a:pPr>
            <a:endParaRPr dirty="0"/>
          </a:p>
        </p:txBody>
      </p:sp>
      <p:sp>
        <p:nvSpPr>
          <p:cNvPr id="1722" name="Google Shape;1722;p72"/>
          <p:cNvSpPr/>
          <p:nvPr/>
        </p:nvSpPr>
        <p:spPr>
          <a:xfrm>
            <a:off x="858625" y="1267625"/>
            <a:ext cx="3398400" cy="33984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3" name="Google Shape;1723;p72"/>
          <p:cNvPicPr preferRelativeResize="0"/>
          <p:nvPr/>
        </p:nvPicPr>
        <p:blipFill rotWithShape="1">
          <a:blip r:embed="rId3" cstate="screen">
            <a:extLst>
              <a:ext uri="{28A0092B-C50C-407E-A947-70E740481C1C}">
                <a14:useLocalDpi xmlns:a14="http://schemas.microsoft.com/office/drawing/2010/main"/>
              </a:ext>
            </a:extLst>
          </a:blip>
          <a:srcRect b="-385"/>
          <a:stretch/>
        </p:blipFill>
        <p:spPr>
          <a:xfrm>
            <a:off x="984954" y="1430702"/>
            <a:ext cx="3145742" cy="3095996"/>
          </a:xfrm>
          <a:prstGeom prst="ellipse">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727"/>
        <p:cNvGrpSpPr/>
        <p:nvPr/>
      </p:nvGrpSpPr>
      <p:grpSpPr>
        <a:xfrm>
          <a:off x="0" y="0"/>
          <a:ext cx="0" cy="0"/>
          <a:chOff x="0" y="0"/>
          <a:chExt cx="0" cy="0"/>
        </a:xfrm>
      </p:grpSpPr>
      <p:sp>
        <p:nvSpPr>
          <p:cNvPr id="1729" name="Google Shape;1729;p73"/>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lnSpc>
                <a:spcPct val="100000"/>
              </a:lnSpc>
              <a:buClr>
                <a:schemeClr val="dk1"/>
              </a:buClr>
              <a:buSzPts val="1100"/>
              <a:buNone/>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a:t>
            </a:r>
          </a:p>
          <a:p>
            <a:pPr marL="0" lvl="0" indent="0">
              <a:lnSpc>
                <a:spcPct val="100000"/>
              </a:lnSpc>
              <a:buClr>
                <a:schemeClr val="dk1"/>
              </a:buClr>
              <a:buSzPts val="1100"/>
              <a:buNone/>
            </a:pPr>
            <a:endParaRPr lang="it-IT" dirty="0"/>
          </a:p>
          <a:p>
            <a:pPr marL="0" lvl="0" indent="0">
              <a:lnSpc>
                <a:spcPct val="100000"/>
              </a:lnSpc>
              <a:buClr>
                <a:schemeClr val="dk1"/>
              </a:buClr>
              <a:buSzPts val="1100"/>
              <a:buNone/>
            </a:pPr>
            <a:r>
              <a:rPr lang="it-IT" dirty="0" err="1"/>
              <a:t>Lorem</a:t>
            </a:r>
            <a:r>
              <a:rPr lang="it-IT" dirty="0"/>
              <a:t> </a:t>
            </a:r>
            <a:r>
              <a:rPr lang="it-IT" dirty="0" err="1"/>
              <a:t>ipsum</a:t>
            </a:r>
            <a:endParaRPr dirty="0"/>
          </a:p>
          <a:p>
            <a:pPr marL="342900" lvl="0" indent="-254000">
              <a:lnSpc>
                <a:spcPct val="100000"/>
              </a:lnSpc>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lang="it-IT" dirty="0"/>
          </a:p>
          <a:p>
            <a:pPr marL="342900" lvl="0" indent="-254000">
              <a:lnSpc>
                <a:spcPct val="100000"/>
              </a:lnSpc>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lang="it-IT" dirty="0"/>
          </a:p>
          <a:p>
            <a:pPr marL="342900" indent="-254000">
              <a:lnSpc>
                <a:spcPct val="100000"/>
              </a:lnSpc>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lang="it-IT" dirty="0"/>
          </a:p>
          <a:p>
            <a:pPr marL="342900" lvl="0" indent="-254000">
              <a:lnSpc>
                <a:spcPct val="100000"/>
              </a:lnSpc>
            </a:pPr>
            <a:endParaRPr lang="it-IT" dirty="0"/>
          </a:p>
          <a:p>
            <a:pPr marL="342900" lvl="0" indent="-254000">
              <a:lnSpc>
                <a:spcPct val="100000"/>
              </a:lnSpc>
            </a:pPr>
            <a:endParaRPr lang="it-IT" dirty="0"/>
          </a:p>
          <a:p>
            <a:pPr marL="0" lvl="0" indent="0">
              <a:lnSpc>
                <a:spcPct val="100000"/>
              </a:lnSpc>
              <a:buClr>
                <a:schemeClr val="dk1"/>
              </a:buClr>
              <a:buSzPts val="1100"/>
              <a:buNone/>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a:t>
            </a:r>
          </a:p>
          <a:p>
            <a:pPr marL="0" lvl="0" indent="0" algn="l" rtl="0">
              <a:lnSpc>
                <a:spcPct val="100000"/>
              </a:lnSpc>
              <a:spcBef>
                <a:spcPts val="0"/>
              </a:spcBef>
              <a:spcAft>
                <a:spcPts val="0"/>
              </a:spcAft>
              <a:buNone/>
            </a:pPr>
            <a:endParaRPr dirty="0"/>
          </a:p>
          <a:p>
            <a:pPr marL="0" lvl="0" indent="0" algn="l" rtl="0">
              <a:spcBef>
                <a:spcPts val="0"/>
              </a:spcBef>
              <a:spcAft>
                <a:spcPts val="1600"/>
              </a:spcAft>
              <a:buNone/>
            </a:pPr>
            <a:endParaRPr dirty="0"/>
          </a:p>
        </p:txBody>
      </p:sp>
      <p:sp>
        <p:nvSpPr>
          <p:cNvPr id="1728" name="Google Shape;1728;p73"/>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 dolor</a:t>
            </a:r>
            <a:endParaRPr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90" name="Google Shape;590;p47"/>
          <p:cNvSpPr txBox="1">
            <a:spLocks noGrp="1"/>
          </p:cNvSpPr>
          <p:nvPr>
            <p:ph type="title" idx="1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mj-lt"/>
              </a:rPr>
              <a:t>Table of </a:t>
            </a:r>
            <a:r>
              <a:rPr lang="en" b="1" dirty="0">
                <a:latin typeface="+mj-lt"/>
                <a:ea typeface="Montserrat"/>
                <a:cs typeface="Montserrat"/>
                <a:sym typeface="Montserrat"/>
              </a:rPr>
              <a:t>Contents</a:t>
            </a:r>
            <a:endParaRPr b="1" dirty="0">
              <a:latin typeface="+mj-lt"/>
              <a:ea typeface="Montserrat"/>
              <a:cs typeface="Montserrat"/>
              <a:sym typeface="Montserrat"/>
            </a:endParaRPr>
          </a:p>
        </p:txBody>
      </p:sp>
      <p:cxnSp>
        <p:nvCxnSpPr>
          <p:cNvPr id="26" name="Google Shape;1319;p58">
            <a:extLst>
              <a:ext uri="{FF2B5EF4-FFF2-40B4-BE49-F238E27FC236}">
                <a16:creationId xmlns:a16="http://schemas.microsoft.com/office/drawing/2014/main" id="{C2719622-3B82-2B4A-842A-842CAD82C7DC}"/>
              </a:ext>
            </a:extLst>
          </p:cNvPr>
          <p:cNvCxnSpPr>
            <a:cxnSpLocks/>
            <a:stCxn id="31" idx="4"/>
          </p:cNvCxnSpPr>
          <p:nvPr/>
        </p:nvCxnSpPr>
        <p:spPr>
          <a:xfrm>
            <a:off x="2968318" y="1554057"/>
            <a:ext cx="0" cy="2823980"/>
          </a:xfrm>
          <a:prstGeom prst="straightConnector1">
            <a:avLst/>
          </a:prstGeom>
          <a:noFill/>
          <a:ln w="28575" cap="flat" cmpd="sng">
            <a:solidFill>
              <a:schemeClr val="accent1"/>
            </a:solidFill>
            <a:prstDash val="solid"/>
            <a:round/>
            <a:headEnd type="none" w="med" len="med"/>
            <a:tailEnd type="none" w="med" len="med"/>
          </a:ln>
        </p:spPr>
      </p:cxnSp>
      <p:sp>
        <p:nvSpPr>
          <p:cNvPr id="27" name="Google Shape;1323;p58">
            <a:extLst>
              <a:ext uri="{FF2B5EF4-FFF2-40B4-BE49-F238E27FC236}">
                <a16:creationId xmlns:a16="http://schemas.microsoft.com/office/drawing/2014/main" id="{CE0DCCFA-5805-4AEB-08E4-0BA966476C83}"/>
              </a:ext>
            </a:extLst>
          </p:cNvPr>
          <p:cNvSpPr txBox="1"/>
          <p:nvPr/>
        </p:nvSpPr>
        <p:spPr>
          <a:xfrm>
            <a:off x="3546760" y="1188369"/>
            <a:ext cx="1763400" cy="301166"/>
          </a:xfrm>
          <a:prstGeom prst="rect">
            <a:avLst/>
          </a:prstGeom>
          <a:noFill/>
          <a:ln>
            <a:noFill/>
          </a:ln>
        </p:spPr>
        <p:txBody>
          <a:bodyPr spcFirstLastPara="1" wrap="square" lIns="68650" tIns="34325" rIns="68650" bIns="34325" anchor="t" anchorCtr="0">
            <a:noAutofit/>
          </a:bodyPr>
          <a:lstStyle/>
          <a:p>
            <a:pPr marL="0" lvl="0" indent="0" rtl="0">
              <a:spcBef>
                <a:spcPts val="0"/>
              </a:spcBef>
              <a:spcAft>
                <a:spcPts val="0"/>
              </a:spcAft>
              <a:buNone/>
            </a:pPr>
            <a:r>
              <a:rPr lang="es-ES" dirty="0">
                <a:solidFill>
                  <a:schemeClr val="dk2"/>
                </a:solidFill>
                <a:latin typeface="+mj-lt"/>
                <a:ea typeface="Nunito"/>
                <a:cs typeface="Nunito"/>
                <a:sym typeface="Nunito"/>
              </a:rPr>
              <a:t>Company </a:t>
            </a:r>
            <a:r>
              <a:rPr lang="es-ES" dirty="0" err="1">
                <a:solidFill>
                  <a:schemeClr val="dk2"/>
                </a:solidFill>
                <a:latin typeface="+mj-lt"/>
                <a:ea typeface="Nunito"/>
                <a:cs typeface="Nunito"/>
                <a:sym typeface="Nunito"/>
              </a:rPr>
              <a:t>Overview</a:t>
            </a:r>
            <a:endParaRPr dirty="0">
              <a:solidFill>
                <a:schemeClr val="dk2"/>
              </a:solidFill>
              <a:latin typeface="+mj-lt"/>
              <a:ea typeface="Nunito"/>
              <a:cs typeface="Nunito"/>
              <a:sym typeface="Nunito"/>
            </a:endParaRPr>
          </a:p>
        </p:txBody>
      </p:sp>
      <p:sp>
        <p:nvSpPr>
          <p:cNvPr id="29" name="Google Shape;1325;p58">
            <a:extLst>
              <a:ext uri="{FF2B5EF4-FFF2-40B4-BE49-F238E27FC236}">
                <a16:creationId xmlns:a16="http://schemas.microsoft.com/office/drawing/2014/main" id="{31FB4F65-3103-71CE-E19C-57B59F3223C7}"/>
              </a:ext>
            </a:extLst>
          </p:cNvPr>
          <p:cNvSpPr txBox="1"/>
          <p:nvPr/>
        </p:nvSpPr>
        <p:spPr>
          <a:xfrm>
            <a:off x="3545488" y="1770622"/>
            <a:ext cx="4199201" cy="301166"/>
          </a:xfrm>
          <a:prstGeom prst="rect">
            <a:avLst/>
          </a:prstGeom>
          <a:noFill/>
          <a:ln>
            <a:noFill/>
          </a:ln>
        </p:spPr>
        <p:txBody>
          <a:bodyPr spcFirstLastPara="1" wrap="square" lIns="68650" tIns="34325" rIns="68650" bIns="34325" anchor="t" anchorCtr="0">
            <a:noAutofit/>
          </a:bodyPr>
          <a:lstStyle/>
          <a:p>
            <a:pPr lvl="0"/>
            <a:r>
              <a:rPr lang="it-IT" dirty="0">
                <a:solidFill>
                  <a:schemeClr val="dk2"/>
                </a:solidFill>
                <a:latin typeface="+mj-lt"/>
                <a:ea typeface="Nunito"/>
                <a:cs typeface="Nunito"/>
                <a:sym typeface="Nunito"/>
              </a:rPr>
              <a:t>Business Case: specific challenges and objectives</a:t>
            </a:r>
          </a:p>
        </p:txBody>
      </p:sp>
      <p:sp>
        <p:nvSpPr>
          <p:cNvPr id="30" name="Google Shape;1327;p58">
            <a:extLst>
              <a:ext uri="{FF2B5EF4-FFF2-40B4-BE49-F238E27FC236}">
                <a16:creationId xmlns:a16="http://schemas.microsoft.com/office/drawing/2014/main" id="{0F53B2F9-E21D-9C2A-7FEA-30977C43F57A}"/>
              </a:ext>
            </a:extLst>
          </p:cNvPr>
          <p:cNvSpPr txBox="1"/>
          <p:nvPr/>
        </p:nvSpPr>
        <p:spPr>
          <a:xfrm>
            <a:off x="3546760" y="2410330"/>
            <a:ext cx="2238784" cy="273864"/>
          </a:xfrm>
          <a:prstGeom prst="rect">
            <a:avLst/>
          </a:prstGeom>
          <a:noFill/>
          <a:ln>
            <a:noFill/>
          </a:ln>
        </p:spPr>
        <p:txBody>
          <a:bodyPr spcFirstLastPara="1" wrap="square" lIns="68650" tIns="34325" rIns="68650" bIns="34325" anchor="t" anchorCtr="0">
            <a:noAutofit/>
          </a:bodyPr>
          <a:lstStyle/>
          <a:p>
            <a:pPr lvl="0"/>
            <a:r>
              <a:rPr lang="it-IT" dirty="0">
                <a:solidFill>
                  <a:schemeClr val="dk2"/>
                </a:solidFill>
                <a:latin typeface="+mj-lt"/>
                <a:ea typeface="Nunito"/>
                <a:cs typeface="Nunito"/>
                <a:sym typeface="Nunito"/>
              </a:rPr>
              <a:t>CLARUS solution for pilot 1</a:t>
            </a:r>
          </a:p>
        </p:txBody>
      </p:sp>
      <p:sp>
        <p:nvSpPr>
          <p:cNvPr id="31" name="Google Shape;1320;p58">
            <a:extLst>
              <a:ext uri="{FF2B5EF4-FFF2-40B4-BE49-F238E27FC236}">
                <a16:creationId xmlns:a16="http://schemas.microsoft.com/office/drawing/2014/main" id="{B8E0BFFE-F796-9678-28BA-F2483F71F0CC}"/>
              </a:ext>
            </a:extLst>
          </p:cNvPr>
          <p:cNvSpPr/>
          <p:nvPr/>
        </p:nvSpPr>
        <p:spPr>
          <a:xfrm>
            <a:off x="2777068" y="1170957"/>
            <a:ext cx="382500" cy="3831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1</a:t>
            </a:r>
            <a:endParaRPr sz="1000" b="1">
              <a:solidFill>
                <a:srgbClr val="FFFFFF"/>
              </a:solidFill>
              <a:latin typeface="+mj-lt"/>
              <a:ea typeface="Poppins"/>
              <a:cs typeface="Poppins"/>
              <a:sym typeface="Poppins"/>
            </a:endParaRPr>
          </a:p>
        </p:txBody>
      </p:sp>
      <p:sp>
        <p:nvSpPr>
          <p:cNvPr id="33" name="Google Shape;1329;p58">
            <a:extLst>
              <a:ext uri="{FF2B5EF4-FFF2-40B4-BE49-F238E27FC236}">
                <a16:creationId xmlns:a16="http://schemas.microsoft.com/office/drawing/2014/main" id="{07BA2CF0-C941-8803-BCA4-926A3562ECE7}"/>
              </a:ext>
            </a:extLst>
          </p:cNvPr>
          <p:cNvSpPr txBox="1"/>
          <p:nvPr/>
        </p:nvSpPr>
        <p:spPr>
          <a:xfrm>
            <a:off x="3546760" y="2994220"/>
            <a:ext cx="1763400" cy="349658"/>
          </a:xfrm>
          <a:prstGeom prst="rect">
            <a:avLst/>
          </a:prstGeom>
          <a:noFill/>
          <a:ln>
            <a:noFill/>
          </a:ln>
        </p:spPr>
        <p:txBody>
          <a:bodyPr spcFirstLastPara="1" wrap="square" lIns="68650" tIns="34325" rIns="68650" bIns="34325" anchor="t" anchorCtr="0">
            <a:noAutofit/>
          </a:bodyPr>
          <a:lstStyle/>
          <a:p>
            <a:pPr lvl="0"/>
            <a:r>
              <a:rPr lang="it-IT" dirty="0">
                <a:solidFill>
                  <a:schemeClr val="dk2"/>
                </a:solidFill>
                <a:latin typeface="+mj-lt"/>
                <a:ea typeface="Nunito"/>
                <a:cs typeface="Nunito"/>
                <a:sym typeface="Nunito"/>
              </a:rPr>
              <a:t>Results and benefits </a:t>
            </a:r>
          </a:p>
        </p:txBody>
      </p:sp>
      <p:sp>
        <p:nvSpPr>
          <p:cNvPr id="36" name="Google Shape;1333;p58">
            <a:extLst>
              <a:ext uri="{FF2B5EF4-FFF2-40B4-BE49-F238E27FC236}">
                <a16:creationId xmlns:a16="http://schemas.microsoft.com/office/drawing/2014/main" id="{BCBD0344-6898-40D7-071F-29666CFB5DF5}"/>
              </a:ext>
            </a:extLst>
          </p:cNvPr>
          <p:cNvSpPr/>
          <p:nvPr/>
        </p:nvSpPr>
        <p:spPr>
          <a:xfrm>
            <a:off x="2777068" y="1775169"/>
            <a:ext cx="382500" cy="3831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2</a:t>
            </a:r>
            <a:endParaRPr sz="1000" b="1">
              <a:solidFill>
                <a:srgbClr val="FFFFFF"/>
              </a:solidFill>
              <a:latin typeface="+mj-lt"/>
              <a:ea typeface="Poppins"/>
              <a:cs typeface="Poppins"/>
              <a:sym typeface="Poppins"/>
            </a:endParaRPr>
          </a:p>
        </p:txBody>
      </p:sp>
      <p:sp>
        <p:nvSpPr>
          <p:cNvPr id="37" name="Google Shape;1334;p58">
            <a:extLst>
              <a:ext uri="{FF2B5EF4-FFF2-40B4-BE49-F238E27FC236}">
                <a16:creationId xmlns:a16="http://schemas.microsoft.com/office/drawing/2014/main" id="{2040A869-C241-5D5F-FDC4-8F25FF6176D1}"/>
              </a:ext>
            </a:extLst>
          </p:cNvPr>
          <p:cNvSpPr/>
          <p:nvPr/>
        </p:nvSpPr>
        <p:spPr>
          <a:xfrm>
            <a:off x="2777068" y="2379382"/>
            <a:ext cx="382500" cy="3831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3</a:t>
            </a:r>
            <a:endParaRPr sz="1000" b="1">
              <a:solidFill>
                <a:srgbClr val="FFFFFF"/>
              </a:solidFill>
              <a:latin typeface="+mj-lt"/>
              <a:ea typeface="Poppins"/>
              <a:cs typeface="Poppins"/>
              <a:sym typeface="Poppins"/>
            </a:endParaRPr>
          </a:p>
        </p:txBody>
      </p:sp>
      <p:sp>
        <p:nvSpPr>
          <p:cNvPr id="38" name="Google Shape;1335;p58">
            <a:extLst>
              <a:ext uri="{FF2B5EF4-FFF2-40B4-BE49-F238E27FC236}">
                <a16:creationId xmlns:a16="http://schemas.microsoft.com/office/drawing/2014/main" id="{B53AB32E-8343-9360-EC3C-BF75ABD319A7}"/>
              </a:ext>
            </a:extLst>
          </p:cNvPr>
          <p:cNvSpPr/>
          <p:nvPr/>
        </p:nvSpPr>
        <p:spPr>
          <a:xfrm>
            <a:off x="2777068" y="2983607"/>
            <a:ext cx="382500" cy="3831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4</a:t>
            </a:r>
            <a:endParaRPr sz="1000" b="1">
              <a:solidFill>
                <a:srgbClr val="FFFFFF"/>
              </a:solidFill>
              <a:latin typeface="+mj-lt"/>
              <a:ea typeface="Poppins"/>
              <a:cs typeface="Poppins"/>
              <a:sym typeface="Poppins"/>
            </a:endParaRPr>
          </a:p>
        </p:txBody>
      </p:sp>
      <p:sp>
        <p:nvSpPr>
          <p:cNvPr id="39" name="Google Shape;1321;p58">
            <a:extLst>
              <a:ext uri="{FF2B5EF4-FFF2-40B4-BE49-F238E27FC236}">
                <a16:creationId xmlns:a16="http://schemas.microsoft.com/office/drawing/2014/main" id="{0F0D4D3C-65BF-FDC5-BD2C-00E092937101}"/>
              </a:ext>
            </a:extLst>
          </p:cNvPr>
          <p:cNvSpPr/>
          <p:nvPr/>
        </p:nvSpPr>
        <p:spPr>
          <a:xfrm>
            <a:off x="2777068" y="3587832"/>
            <a:ext cx="382500" cy="3831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rgbClr val="FFFFFF"/>
                </a:solidFill>
                <a:latin typeface="+mj-lt"/>
                <a:ea typeface="Poppins"/>
                <a:cs typeface="Poppins"/>
                <a:sym typeface="Poppins"/>
              </a:rPr>
              <a:t>5</a:t>
            </a:r>
            <a:endParaRPr sz="1000" b="1">
              <a:solidFill>
                <a:srgbClr val="FFFFFF"/>
              </a:solidFill>
              <a:latin typeface="+mj-lt"/>
              <a:ea typeface="Poppins"/>
              <a:cs typeface="Poppins"/>
              <a:sym typeface="Poppins"/>
            </a:endParaRPr>
          </a:p>
        </p:txBody>
      </p:sp>
      <p:sp>
        <p:nvSpPr>
          <p:cNvPr id="40" name="Google Shape;1329;p58">
            <a:extLst>
              <a:ext uri="{FF2B5EF4-FFF2-40B4-BE49-F238E27FC236}">
                <a16:creationId xmlns:a16="http://schemas.microsoft.com/office/drawing/2014/main" id="{48E3CD84-6617-ECD5-1224-82666BF63E0B}"/>
              </a:ext>
            </a:extLst>
          </p:cNvPr>
          <p:cNvSpPr txBox="1"/>
          <p:nvPr/>
        </p:nvSpPr>
        <p:spPr>
          <a:xfrm>
            <a:off x="3496997" y="3653965"/>
            <a:ext cx="3041076" cy="301166"/>
          </a:xfrm>
          <a:prstGeom prst="rect">
            <a:avLst/>
          </a:prstGeom>
          <a:noFill/>
          <a:ln>
            <a:noFill/>
          </a:ln>
        </p:spPr>
        <p:txBody>
          <a:bodyPr spcFirstLastPara="1" wrap="square" lIns="68650" tIns="34325" rIns="68650" bIns="34325" anchor="t" anchorCtr="0">
            <a:noAutofit/>
          </a:bodyPr>
          <a:lstStyle/>
          <a:p>
            <a:pPr lvl="0"/>
            <a:r>
              <a:rPr lang="it-IT" dirty="0">
                <a:solidFill>
                  <a:schemeClr val="dk2"/>
                </a:solidFill>
                <a:latin typeface="+mj-lt"/>
                <a:ea typeface="Nunito"/>
                <a:cs typeface="Nunito"/>
                <a:sym typeface="Nunito"/>
              </a:rPr>
              <a:t>Final actions and Future direction </a:t>
            </a:r>
          </a:p>
        </p:txBody>
      </p:sp>
      <p:sp>
        <p:nvSpPr>
          <p:cNvPr id="42" name="Google Shape;1321;p58">
            <a:extLst>
              <a:ext uri="{FF2B5EF4-FFF2-40B4-BE49-F238E27FC236}">
                <a16:creationId xmlns:a16="http://schemas.microsoft.com/office/drawing/2014/main" id="{03CDB51D-B4FC-0156-4C5F-ACCD262FD391}"/>
              </a:ext>
            </a:extLst>
          </p:cNvPr>
          <p:cNvSpPr/>
          <p:nvPr/>
        </p:nvSpPr>
        <p:spPr>
          <a:xfrm>
            <a:off x="2777068" y="4192057"/>
            <a:ext cx="382500" cy="3831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dirty="0">
                <a:solidFill>
                  <a:srgbClr val="FFFFFF"/>
                </a:solidFill>
                <a:latin typeface="+mj-lt"/>
                <a:ea typeface="Poppins"/>
                <a:cs typeface="Poppins"/>
                <a:sym typeface="Poppins"/>
              </a:rPr>
              <a:t>6</a:t>
            </a:r>
            <a:endParaRPr sz="1000" b="1" dirty="0">
              <a:solidFill>
                <a:srgbClr val="FFFFFF"/>
              </a:solidFill>
              <a:latin typeface="+mj-lt"/>
              <a:ea typeface="Poppins"/>
              <a:cs typeface="Poppins"/>
              <a:sym typeface="Poppins"/>
            </a:endParaRPr>
          </a:p>
        </p:txBody>
      </p:sp>
      <p:sp>
        <p:nvSpPr>
          <p:cNvPr id="43" name="Google Shape;1329;p58">
            <a:extLst>
              <a:ext uri="{FF2B5EF4-FFF2-40B4-BE49-F238E27FC236}">
                <a16:creationId xmlns:a16="http://schemas.microsoft.com/office/drawing/2014/main" id="{FF83F6DE-D1BF-7DDD-16F4-2925FD671568}"/>
              </a:ext>
            </a:extLst>
          </p:cNvPr>
          <p:cNvSpPr txBox="1"/>
          <p:nvPr/>
        </p:nvSpPr>
        <p:spPr>
          <a:xfrm>
            <a:off x="3510852" y="4236218"/>
            <a:ext cx="3041076" cy="301166"/>
          </a:xfrm>
          <a:prstGeom prst="rect">
            <a:avLst/>
          </a:prstGeom>
          <a:noFill/>
          <a:ln>
            <a:noFill/>
          </a:ln>
        </p:spPr>
        <p:txBody>
          <a:bodyPr spcFirstLastPara="1" wrap="square" lIns="68650" tIns="34325" rIns="68650" bIns="34325" anchor="t" anchorCtr="0">
            <a:noAutofit/>
          </a:bodyPr>
          <a:lstStyle/>
          <a:p>
            <a:pPr lvl="0"/>
            <a:r>
              <a:rPr lang="it-IT" dirty="0">
                <a:solidFill>
                  <a:schemeClr val="dk2"/>
                </a:solidFill>
                <a:latin typeface="+mj-lt"/>
                <a:ea typeface="Nunito"/>
                <a:cs typeface="Nunito"/>
                <a:sym typeface="Nunito"/>
              </a:rPr>
              <a:t>Q&amp;A session</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1733"/>
        <p:cNvGrpSpPr/>
        <p:nvPr/>
      </p:nvGrpSpPr>
      <p:grpSpPr>
        <a:xfrm>
          <a:off x="0" y="0"/>
          <a:ext cx="0" cy="0"/>
          <a:chOff x="0" y="0"/>
          <a:chExt cx="0" cy="0"/>
        </a:xfrm>
      </p:grpSpPr>
      <p:grpSp>
        <p:nvGrpSpPr>
          <p:cNvPr id="1734" name="Google Shape;1734;p74"/>
          <p:cNvGrpSpPr/>
          <p:nvPr/>
        </p:nvGrpSpPr>
        <p:grpSpPr>
          <a:xfrm>
            <a:off x="1068384" y="1656029"/>
            <a:ext cx="3837450" cy="2523405"/>
            <a:chOff x="1068384" y="1742557"/>
            <a:chExt cx="3837450" cy="2523405"/>
          </a:xfrm>
        </p:grpSpPr>
        <p:sp>
          <p:nvSpPr>
            <p:cNvPr id="1735" name="Google Shape;1735;p74"/>
            <p:cNvSpPr/>
            <p:nvPr/>
          </p:nvSpPr>
          <p:spPr>
            <a:xfrm>
              <a:off x="1068384" y="1959283"/>
              <a:ext cx="1425465" cy="2306679"/>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36" name="Google Shape;1736;p74"/>
            <p:cNvSpPr/>
            <p:nvPr/>
          </p:nvSpPr>
          <p:spPr>
            <a:xfrm>
              <a:off x="2242104" y="1742557"/>
              <a:ext cx="559235" cy="637059"/>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4"/>
            <p:cNvSpPr/>
            <p:nvPr/>
          </p:nvSpPr>
          <p:spPr>
            <a:xfrm>
              <a:off x="2667232" y="1884982"/>
              <a:ext cx="2234986" cy="1926836"/>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738" name="Google Shape;1738;p74"/>
            <p:cNvSpPr/>
            <p:nvPr/>
          </p:nvSpPr>
          <p:spPr>
            <a:xfrm>
              <a:off x="4318733" y="3304755"/>
              <a:ext cx="188574" cy="104206"/>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4"/>
            <p:cNvSpPr/>
            <p:nvPr/>
          </p:nvSpPr>
          <p:spPr>
            <a:xfrm>
              <a:off x="4184008" y="3294293"/>
              <a:ext cx="307229" cy="221541"/>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4"/>
            <p:cNvSpPr/>
            <p:nvPr/>
          </p:nvSpPr>
          <p:spPr>
            <a:xfrm>
              <a:off x="4375414" y="3519298"/>
              <a:ext cx="530420" cy="446038"/>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1" name="Google Shape;1741;p74"/>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sp>
        <p:nvSpPr>
          <p:cNvPr id="1742" name="Google Shape;1742;p74"/>
          <p:cNvSpPr/>
          <p:nvPr/>
        </p:nvSpPr>
        <p:spPr>
          <a:xfrm>
            <a:off x="5640359" y="1680901"/>
            <a:ext cx="255300" cy="255300"/>
          </a:xfrm>
          <a:prstGeom prst="ellipse">
            <a:avLst/>
          </a:prstGeom>
          <a:solidFill>
            <a:srgbClr val="D9E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3" name="Google Shape;1743;p74"/>
          <p:cNvSpPr/>
          <p:nvPr/>
        </p:nvSpPr>
        <p:spPr>
          <a:xfrm>
            <a:off x="5640359" y="2638992"/>
            <a:ext cx="255300" cy="255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4" name="Google Shape;1744;p74"/>
          <p:cNvSpPr/>
          <p:nvPr/>
        </p:nvSpPr>
        <p:spPr>
          <a:xfrm>
            <a:off x="5640359" y="3597088"/>
            <a:ext cx="255300" cy="255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5" name="Google Shape;1745;p74"/>
          <p:cNvSpPr/>
          <p:nvPr/>
        </p:nvSpPr>
        <p:spPr>
          <a:xfrm>
            <a:off x="3872903" y="2122136"/>
            <a:ext cx="197400" cy="197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4"/>
          <p:cNvSpPr/>
          <p:nvPr/>
        </p:nvSpPr>
        <p:spPr>
          <a:xfrm>
            <a:off x="2083811" y="3363493"/>
            <a:ext cx="197400" cy="197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4"/>
          <p:cNvSpPr/>
          <p:nvPr/>
        </p:nvSpPr>
        <p:spPr>
          <a:xfrm>
            <a:off x="1454425" y="2122149"/>
            <a:ext cx="197400" cy="197400"/>
          </a:xfrm>
          <a:prstGeom prst="ellipse">
            <a:avLst/>
          </a:prstGeom>
          <a:solidFill>
            <a:srgbClr val="D9E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4"/>
          <p:cNvSpPr txBox="1"/>
          <p:nvPr/>
        </p:nvSpPr>
        <p:spPr>
          <a:xfrm>
            <a:off x="6131678" y="1755757"/>
            <a:ext cx="1763400" cy="518400"/>
          </a:xfrm>
          <a:prstGeom prst="rect">
            <a:avLst/>
          </a:prstGeom>
          <a:noFill/>
          <a:ln>
            <a:noFill/>
          </a:ln>
        </p:spPr>
        <p:txBody>
          <a:bodyPr spcFirstLastPara="1" wrap="square" lIns="68650" tIns="34325" rIns="68650" bIns="34325" anchor="t" anchorCtr="0">
            <a:noAutofit/>
          </a:bodyPr>
          <a:lstStyle/>
          <a:p>
            <a:pPr lvl="0"/>
            <a:r>
              <a:rPr lang="it-IT" dirty="0" err="1">
                <a:solidFill>
                  <a:schemeClr val="bg2"/>
                </a:solidFill>
                <a:latin typeface="+mj-lt"/>
              </a:rPr>
              <a:t>consectetur</a:t>
            </a:r>
            <a:r>
              <a:rPr lang="it-IT" dirty="0">
                <a:solidFill>
                  <a:schemeClr val="bg2"/>
                </a:solidFill>
                <a:latin typeface="+mj-lt"/>
              </a:rPr>
              <a:t> </a:t>
            </a:r>
            <a:r>
              <a:rPr lang="it-IT" dirty="0" err="1">
                <a:solidFill>
                  <a:schemeClr val="bg2"/>
                </a:solidFill>
                <a:latin typeface="+mj-lt"/>
              </a:rPr>
              <a:t>adipiscing</a:t>
            </a:r>
            <a:r>
              <a:rPr lang="it-IT" dirty="0">
                <a:solidFill>
                  <a:schemeClr val="bg2"/>
                </a:solidFill>
                <a:latin typeface="+mj-lt"/>
              </a:rPr>
              <a:t> </a:t>
            </a:r>
            <a:r>
              <a:rPr lang="it-IT" dirty="0" err="1">
                <a:solidFill>
                  <a:schemeClr val="bg2"/>
                </a:solidFill>
                <a:latin typeface="+mj-lt"/>
              </a:rPr>
              <a:t>elit</a:t>
            </a:r>
            <a:endParaRPr dirty="0">
              <a:solidFill>
                <a:schemeClr val="bg2"/>
              </a:solidFill>
              <a:latin typeface="+mj-lt"/>
              <a:ea typeface="Nunito"/>
              <a:cs typeface="Nunito"/>
              <a:sym typeface="Nunito"/>
            </a:endParaRPr>
          </a:p>
        </p:txBody>
      </p:sp>
      <p:sp>
        <p:nvSpPr>
          <p:cNvPr id="1749" name="Google Shape;1749;p74"/>
          <p:cNvSpPr txBox="1"/>
          <p:nvPr/>
        </p:nvSpPr>
        <p:spPr>
          <a:xfrm>
            <a:off x="6098392" y="1315644"/>
            <a:ext cx="1763400" cy="42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
        <p:nvSpPr>
          <p:cNvPr id="1750" name="Google Shape;1750;p74"/>
          <p:cNvSpPr txBox="1"/>
          <p:nvPr/>
        </p:nvSpPr>
        <p:spPr>
          <a:xfrm>
            <a:off x="6131678" y="2734107"/>
            <a:ext cx="1763400" cy="518400"/>
          </a:xfrm>
          <a:prstGeom prst="rect">
            <a:avLst/>
          </a:prstGeom>
          <a:noFill/>
          <a:ln>
            <a:noFill/>
          </a:ln>
        </p:spPr>
        <p:txBody>
          <a:bodyPr spcFirstLastPara="1" wrap="square" lIns="68650" tIns="34325" rIns="68650" bIns="34325" anchor="t" anchorCtr="0">
            <a:noAutofit/>
          </a:bodyPr>
          <a:lstStyle/>
          <a:p>
            <a:pPr lvl="0"/>
            <a:r>
              <a:rPr lang="it-IT" dirty="0" err="1">
                <a:solidFill>
                  <a:schemeClr val="bg2"/>
                </a:solidFill>
                <a:latin typeface="+mj-lt"/>
              </a:rPr>
              <a:t>consectetur</a:t>
            </a:r>
            <a:r>
              <a:rPr lang="it-IT" dirty="0">
                <a:solidFill>
                  <a:schemeClr val="bg2"/>
                </a:solidFill>
                <a:latin typeface="+mj-lt"/>
              </a:rPr>
              <a:t> </a:t>
            </a:r>
            <a:r>
              <a:rPr lang="it-IT" dirty="0" err="1">
                <a:solidFill>
                  <a:schemeClr val="bg2"/>
                </a:solidFill>
                <a:latin typeface="+mj-lt"/>
              </a:rPr>
              <a:t>adipiscing</a:t>
            </a:r>
            <a:r>
              <a:rPr lang="it-IT" dirty="0">
                <a:solidFill>
                  <a:schemeClr val="bg2"/>
                </a:solidFill>
                <a:latin typeface="+mj-lt"/>
              </a:rPr>
              <a:t> </a:t>
            </a:r>
            <a:r>
              <a:rPr lang="it-IT" dirty="0" err="1">
                <a:solidFill>
                  <a:schemeClr val="bg2"/>
                </a:solidFill>
                <a:latin typeface="+mj-lt"/>
              </a:rPr>
              <a:t>elit</a:t>
            </a:r>
            <a:endParaRPr lang="it-IT" dirty="0">
              <a:solidFill>
                <a:schemeClr val="bg2"/>
              </a:solidFill>
              <a:latin typeface="+mj-lt"/>
              <a:ea typeface="Nunito"/>
              <a:cs typeface="Nunito"/>
              <a:sym typeface="Nunito"/>
            </a:endParaRPr>
          </a:p>
        </p:txBody>
      </p:sp>
      <p:sp>
        <p:nvSpPr>
          <p:cNvPr id="1751" name="Google Shape;1751;p74"/>
          <p:cNvSpPr txBox="1"/>
          <p:nvPr/>
        </p:nvSpPr>
        <p:spPr>
          <a:xfrm>
            <a:off x="6098392" y="2293989"/>
            <a:ext cx="1763400" cy="42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
        <p:nvSpPr>
          <p:cNvPr id="1752" name="Google Shape;1752;p74"/>
          <p:cNvSpPr txBox="1"/>
          <p:nvPr/>
        </p:nvSpPr>
        <p:spPr>
          <a:xfrm>
            <a:off x="6131678" y="3712469"/>
            <a:ext cx="1763400" cy="518400"/>
          </a:xfrm>
          <a:prstGeom prst="rect">
            <a:avLst/>
          </a:prstGeom>
          <a:noFill/>
          <a:ln>
            <a:noFill/>
          </a:ln>
        </p:spPr>
        <p:txBody>
          <a:bodyPr spcFirstLastPara="1" wrap="square" lIns="68650" tIns="34325" rIns="68650" bIns="34325" anchor="t" anchorCtr="0">
            <a:noAutofit/>
          </a:bodyPr>
          <a:lstStyle/>
          <a:p>
            <a:pPr lvl="0"/>
            <a:r>
              <a:rPr lang="it-IT" dirty="0" err="1">
                <a:solidFill>
                  <a:schemeClr val="bg2"/>
                </a:solidFill>
                <a:latin typeface="+mj-lt"/>
              </a:rPr>
              <a:t>consectetur</a:t>
            </a:r>
            <a:r>
              <a:rPr lang="it-IT" dirty="0">
                <a:solidFill>
                  <a:schemeClr val="bg2"/>
                </a:solidFill>
                <a:latin typeface="+mj-lt"/>
              </a:rPr>
              <a:t> </a:t>
            </a:r>
            <a:r>
              <a:rPr lang="it-IT" dirty="0" err="1">
                <a:solidFill>
                  <a:schemeClr val="bg2"/>
                </a:solidFill>
                <a:latin typeface="+mj-lt"/>
              </a:rPr>
              <a:t>adipiscing</a:t>
            </a:r>
            <a:r>
              <a:rPr lang="it-IT" dirty="0">
                <a:solidFill>
                  <a:schemeClr val="bg2"/>
                </a:solidFill>
                <a:latin typeface="+mj-lt"/>
              </a:rPr>
              <a:t> </a:t>
            </a:r>
            <a:r>
              <a:rPr lang="it-IT" dirty="0" err="1">
                <a:solidFill>
                  <a:schemeClr val="bg2"/>
                </a:solidFill>
                <a:latin typeface="+mj-lt"/>
              </a:rPr>
              <a:t>elit</a:t>
            </a:r>
            <a:endParaRPr lang="it-IT" dirty="0">
              <a:solidFill>
                <a:schemeClr val="bg2"/>
              </a:solidFill>
              <a:latin typeface="+mj-lt"/>
              <a:ea typeface="Nunito"/>
              <a:cs typeface="Nunito"/>
              <a:sym typeface="Nunito"/>
            </a:endParaRPr>
          </a:p>
        </p:txBody>
      </p:sp>
      <p:sp>
        <p:nvSpPr>
          <p:cNvPr id="1753" name="Google Shape;1753;p74"/>
          <p:cNvSpPr txBox="1"/>
          <p:nvPr/>
        </p:nvSpPr>
        <p:spPr>
          <a:xfrm>
            <a:off x="6098392" y="3272346"/>
            <a:ext cx="1763400" cy="42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b="1" dirty="0">
                <a:solidFill>
                  <a:schemeClr val="dk2"/>
                </a:solidFill>
                <a:latin typeface="+mj-lt"/>
                <a:ea typeface="Poppins"/>
                <a:cs typeface="Poppins"/>
                <a:sym typeface="Poppins"/>
              </a:rPr>
              <a:t>Lorem</a:t>
            </a:r>
            <a:endParaRPr sz="2100" b="1" dirty="0">
              <a:solidFill>
                <a:schemeClr val="dk2"/>
              </a:solidFill>
              <a:latin typeface="+mj-lt"/>
              <a:ea typeface="Poppins"/>
              <a:cs typeface="Poppins"/>
              <a:sym typeface="Poppins"/>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901"/>
        <p:cNvGrpSpPr/>
        <p:nvPr/>
      </p:nvGrpSpPr>
      <p:grpSpPr>
        <a:xfrm>
          <a:off x="0" y="0"/>
          <a:ext cx="0" cy="0"/>
          <a:chOff x="0" y="0"/>
          <a:chExt cx="0" cy="0"/>
        </a:xfrm>
      </p:grpSpPr>
      <p:sp>
        <p:nvSpPr>
          <p:cNvPr id="1903" name="Google Shape;1903;p76"/>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Font typeface="Arial"/>
              <a:buNone/>
            </a:pPr>
            <a:r>
              <a:rPr lang="en" dirty="0"/>
              <a:t>Lorem ipsum</a:t>
            </a:r>
            <a:endParaRPr dirty="0"/>
          </a:p>
        </p:txBody>
      </p:sp>
      <p:sp>
        <p:nvSpPr>
          <p:cNvPr id="1902" name="Google Shape;1902;p76"/>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nSpc>
                <a:spcPct val="100000"/>
              </a:lnSpc>
              <a:buClr>
                <a:schemeClr val="dk1"/>
              </a:buClr>
              <a:buSzPts val="1100"/>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r>
              <a:rPr lang="it-IT" dirty="0" err="1"/>
              <a:t>Etiam</a:t>
            </a:r>
            <a:r>
              <a:rPr lang="it-IT" dirty="0"/>
              <a:t> </a:t>
            </a:r>
            <a:r>
              <a:rPr lang="it-IT" dirty="0" err="1"/>
              <a:t>finibus</a:t>
            </a:r>
            <a:r>
              <a:rPr lang="it-IT" dirty="0"/>
              <a:t> </a:t>
            </a:r>
            <a:r>
              <a:rPr lang="it-IT" dirty="0" err="1"/>
              <a:t>rutrum</a:t>
            </a:r>
            <a:r>
              <a:rPr lang="it-IT" dirty="0"/>
              <a:t> orci </a:t>
            </a:r>
            <a:r>
              <a:rPr lang="it-IT" dirty="0" err="1"/>
              <a:t>sed</a:t>
            </a:r>
            <a:r>
              <a:rPr lang="it-IT" dirty="0"/>
              <a:t> </a:t>
            </a:r>
            <a:r>
              <a:rPr lang="it-IT" dirty="0" err="1"/>
              <a:t>finibus</a:t>
            </a:r>
            <a:r>
              <a:rPr lang="it-IT" dirty="0"/>
              <a:t>. </a:t>
            </a:r>
            <a:r>
              <a:rPr lang="it-IT" dirty="0" err="1"/>
              <a:t>Vestibulum</a:t>
            </a:r>
            <a:r>
              <a:rPr lang="it-IT" dirty="0"/>
              <a:t> </a:t>
            </a:r>
            <a:r>
              <a:rPr lang="it-IT" dirty="0" err="1"/>
              <a:t>dignissim</a:t>
            </a:r>
            <a:r>
              <a:rPr lang="it-IT" dirty="0"/>
              <a:t> </a:t>
            </a:r>
            <a:r>
              <a:rPr lang="it-IT" dirty="0" err="1"/>
              <a:t>eu</a:t>
            </a:r>
            <a:r>
              <a:rPr lang="it-IT" dirty="0"/>
              <a:t> </a:t>
            </a:r>
            <a:r>
              <a:rPr lang="it-IT" dirty="0" err="1"/>
              <a:t>velit</a:t>
            </a:r>
            <a:r>
              <a:rPr lang="it-IT" dirty="0"/>
              <a:t> ut </a:t>
            </a:r>
            <a:r>
              <a:rPr lang="it-IT" dirty="0" err="1"/>
              <a:t>ullamcorper</a:t>
            </a:r>
            <a:r>
              <a:rPr lang="it-IT" dirty="0"/>
              <a:t>.</a:t>
            </a:r>
            <a:endParaRPr dirty="0"/>
          </a:p>
        </p:txBody>
      </p:sp>
      <p:sp>
        <p:nvSpPr>
          <p:cNvPr id="1905" name="Google Shape;1905;p76"/>
          <p:cNvSpPr/>
          <p:nvPr/>
        </p:nvSpPr>
        <p:spPr>
          <a:xfrm>
            <a:off x="4675925" y="1301350"/>
            <a:ext cx="3426730" cy="2706090"/>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909"/>
        <p:cNvGrpSpPr/>
        <p:nvPr/>
      </p:nvGrpSpPr>
      <p:grpSpPr>
        <a:xfrm>
          <a:off x="0" y="0"/>
          <a:ext cx="0" cy="0"/>
          <a:chOff x="0" y="0"/>
          <a:chExt cx="0" cy="0"/>
        </a:xfrm>
      </p:grpSpPr>
      <p:sp>
        <p:nvSpPr>
          <p:cNvPr id="1910" name="Google Shape;1910;p77"/>
          <p:cNvSpPr txBox="1">
            <a:spLocks noGrp="1"/>
          </p:cNvSpPr>
          <p:nvPr>
            <p:ph type="title"/>
          </p:nvPr>
        </p:nvSpPr>
        <p:spPr>
          <a:prstGeom prst="rect">
            <a:avLst/>
          </a:prstGeom>
        </p:spPr>
        <p:txBody>
          <a:bodyPr spcFirstLastPara="1" wrap="square" lIns="91425" tIns="91425" rIns="91425" bIns="91425" anchor="t" anchorCtr="0">
            <a:noAutofit/>
          </a:bodyPr>
          <a:lstStyle/>
          <a:p>
            <a:pPr marL="457200" lvl="0" indent="-457200" algn="r" rtl="0">
              <a:spcBef>
                <a:spcPts val="0"/>
              </a:spcBef>
              <a:spcAft>
                <a:spcPts val="0"/>
              </a:spcAft>
              <a:buClr>
                <a:schemeClr val="dk1"/>
              </a:buClr>
              <a:buSzPts val="1100"/>
              <a:buFont typeface="Arial"/>
              <a:buNone/>
            </a:pPr>
            <a:r>
              <a:rPr lang="en" dirty="0"/>
              <a:t>Lorem ipsum</a:t>
            </a:r>
            <a:endParaRPr dirty="0"/>
          </a:p>
        </p:txBody>
      </p:sp>
      <p:sp>
        <p:nvSpPr>
          <p:cNvPr id="1911" name="Google Shape;1911;p77"/>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nSpc>
                <a:spcPct val="100000"/>
              </a:lnSpc>
              <a:buClr>
                <a:schemeClr val="dk1"/>
              </a:buClr>
              <a:buSzPts val="1100"/>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r>
              <a:rPr lang="it-IT" dirty="0" err="1"/>
              <a:t>Etiam</a:t>
            </a:r>
            <a:r>
              <a:rPr lang="it-IT" dirty="0"/>
              <a:t> </a:t>
            </a:r>
            <a:r>
              <a:rPr lang="it-IT" dirty="0" err="1"/>
              <a:t>finibus</a:t>
            </a:r>
            <a:r>
              <a:rPr lang="it-IT" dirty="0"/>
              <a:t> </a:t>
            </a:r>
            <a:r>
              <a:rPr lang="it-IT" dirty="0" err="1"/>
              <a:t>rutrum</a:t>
            </a:r>
            <a:r>
              <a:rPr lang="it-IT" dirty="0"/>
              <a:t> orci </a:t>
            </a:r>
            <a:r>
              <a:rPr lang="it-IT" dirty="0" err="1"/>
              <a:t>sed</a:t>
            </a:r>
            <a:r>
              <a:rPr lang="it-IT" dirty="0"/>
              <a:t> </a:t>
            </a:r>
            <a:r>
              <a:rPr lang="it-IT" dirty="0" err="1"/>
              <a:t>finibus</a:t>
            </a:r>
            <a:r>
              <a:rPr lang="it-IT" dirty="0"/>
              <a:t>. </a:t>
            </a:r>
            <a:r>
              <a:rPr lang="it-IT" dirty="0" err="1"/>
              <a:t>Vestibulum</a:t>
            </a:r>
            <a:r>
              <a:rPr lang="it-IT" dirty="0"/>
              <a:t> </a:t>
            </a:r>
            <a:r>
              <a:rPr lang="it-IT" dirty="0" err="1"/>
              <a:t>dignissim</a:t>
            </a:r>
            <a:r>
              <a:rPr lang="it-IT" dirty="0"/>
              <a:t> </a:t>
            </a:r>
            <a:r>
              <a:rPr lang="it-IT" dirty="0" err="1"/>
              <a:t>eu</a:t>
            </a:r>
            <a:r>
              <a:rPr lang="it-IT" dirty="0"/>
              <a:t> </a:t>
            </a:r>
            <a:r>
              <a:rPr lang="it-IT" dirty="0" err="1"/>
              <a:t>velit</a:t>
            </a:r>
            <a:r>
              <a:rPr lang="it-IT" dirty="0"/>
              <a:t> ut </a:t>
            </a:r>
            <a:r>
              <a:rPr lang="it-IT" dirty="0" err="1"/>
              <a:t>ullamcorper</a:t>
            </a:r>
            <a:r>
              <a:rPr lang="it-IT" dirty="0"/>
              <a:t>.</a:t>
            </a:r>
            <a:endParaRPr dirty="0"/>
          </a:p>
        </p:txBody>
      </p:sp>
      <p:sp>
        <p:nvSpPr>
          <p:cNvPr id="1913" name="Google Shape;1913;p77"/>
          <p:cNvSpPr/>
          <p:nvPr/>
        </p:nvSpPr>
        <p:spPr>
          <a:xfrm>
            <a:off x="1570100" y="888225"/>
            <a:ext cx="2482424" cy="3368103"/>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917"/>
        <p:cNvGrpSpPr/>
        <p:nvPr/>
      </p:nvGrpSpPr>
      <p:grpSpPr>
        <a:xfrm>
          <a:off x="0" y="0"/>
          <a:ext cx="0" cy="0"/>
          <a:chOff x="0" y="0"/>
          <a:chExt cx="0" cy="0"/>
        </a:xfrm>
      </p:grpSpPr>
      <p:sp>
        <p:nvSpPr>
          <p:cNvPr id="1919" name="Google Shape;1919;p78"/>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Lorem ipsum</a:t>
            </a:r>
            <a:endParaRPr dirty="0"/>
          </a:p>
        </p:txBody>
      </p:sp>
      <p:sp>
        <p:nvSpPr>
          <p:cNvPr id="1918" name="Google Shape;1918;p78"/>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r>
              <a:rPr lang="it-IT" dirty="0" err="1"/>
              <a:t>Etiam</a:t>
            </a:r>
            <a:r>
              <a:rPr lang="it-IT" dirty="0"/>
              <a:t> </a:t>
            </a:r>
            <a:r>
              <a:rPr lang="it-IT" dirty="0" err="1"/>
              <a:t>finibus</a:t>
            </a:r>
            <a:r>
              <a:rPr lang="it-IT" dirty="0"/>
              <a:t> </a:t>
            </a:r>
            <a:r>
              <a:rPr lang="it-IT" dirty="0" err="1"/>
              <a:t>rutrum</a:t>
            </a:r>
            <a:r>
              <a:rPr lang="it-IT" dirty="0"/>
              <a:t> orci </a:t>
            </a:r>
            <a:r>
              <a:rPr lang="it-IT" dirty="0" err="1"/>
              <a:t>sed</a:t>
            </a:r>
            <a:r>
              <a:rPr lang="it-IT" dirty="0"/>
              <a:t> </a:t>
            </a:r>
            <a:r>
              <a:rPr lang="it-IT" dirty="0" err="1"/>
              <a:t>finibus</a:t>
            </a:r>
            <a:r>
              <a:rPr lang="it-IT" dirty="0"/>
              <a:t>. </a:t>
            </a:r>
            <a:r>
              <a:rPr lang="it-IT" dirty="0" err="1"/>
              <a:t>Vestibulum</a:t>
            </a:r>
            <a:r>
              <a:rPr lang="it-IT" dirty="0"/>
              <a:t> </a:t>
            </a:r>
            <a:r>
              <a:rPr lang="it-IT" dirty="0" err="1"/>
              <a:t>dignissim</a:t>
            </a:r>
            <a:r>
              <a:rPr lang="it-IT" dirty="0"/>
              <a:t> </a:t>
            </a:r>
            <a:r>
              <a:rPr lang="it-IT" dirty="0" err="1"/>
              <a:t>eu</a:t>
            </a:r>
            <a:r>
              <a:rPr lang="it-IT" dirty="0"/>
              <a:t> </a:t>
            </a:r>
            <a:r>
              <a:rPr lang="it-IT" dirty="0" err="1"/>
              <a:t>velit</a:t>
            </a:r>
            <a:r>
              <a:rPr lang="it-IT" dirty="0"/>
              <a:t> ut </a:t>
            </a:r>
            <a:r>
              <a:rPr lang="it-IT" dirty="0" err="1"/>
              <a:t>ullamcorper</a:t>
            </a:r>
            <a:r>
              <a:rPr lang="it-IT" dirty="0"/>
              <a:t>.</a:t>
            </a:r>
            <a:endParaRPr dirty="0"/>
          </a:p>
        </p:txBody>
      </p:sp>
      <p:sp>
        <p:nvSpPr>
          <p:cNvPr id="1921" name="Google Shape;1921;p78"/>
          <p:cNvSpPr/>
          <p:nvPr/>
        </p:nvSpPr>
        <p:spPr>
          <a:xfrm>
            <a:off x="5244075" y="875287"/>
            <a:ext cx="1715827" cy="3392921"/>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925"/>
        <p:cNvGrpSpPr/>
        <p:nvPr/>
      </p:nvGrpSpPr>
      <p:grpSpPr>
        <a:xfrm>
          <a:off x="0" y="0"/>
          <a:ext cx="0" cy="0"/>
          <a:chOff x="0" y="0"/>
          <a:chExt cx="0" cy="0"/>
        </a:xfrm>
      </p:grpSpPr>
      <p:sp>
        <p:nvSpPr>
          <p:cNvPr id="1927" name="Google Shape;1927;p7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Thank You</a:t>
            </a:r>
            <a:endParaRPr dirty="0"/>
          </a:p>
        </p:txBody>
      </p:sp>
      <p:sp>
        <p:nvSpPr>
          <p:cNvPr id="1926" name="Google Shape;1926;p79"/>
          <p:cNvSpPr txBox="1">
            <a:spLocks noGrp="1"/>
          </p:cNvSpPr>
          <p:nvPr>
            <p:ph type="subTitle" idx="1"/>
          </p:nvPr>
        </p:nvSpPr>
        <p:spPr>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Font typeface="Arial"/>
              <a:buNone/>
            </a:pPr>
            <a:r>
              <a:rPr lang="en" sz="1400" dirty="0"/>
              <a:t>Do you have any questions?</a:t>
            </a:r>
            <a:endParaRPr sz="1400" dirty="0"/>
          </a:p>
          <a:p>
            <a:pPr marL="0" lvl="0" indent="0">
              <a:lnSpc>
                <a:spcPct val="100000"/>
              </a:lnSpc>
              <a:spcBef>
                <a:spcPts val="1300"/>
              </a:spcBef>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r>
              <a:rPr lang="it-IT" dirty="0" err="1"/>
              <a:t>Etiam</a:t>
            </a:r>
            <a:r>
              <a:rPr lang="it-IT" dirty="0"/>
              <a:t> </a:t>
            </a:r>
            <a:r>
              <a:rPr lang="it-IT" dirty="0" err="1"/>
              <a:t>finibus</a:t>
            </a:r>
            <a:r>
              <a:rPr lang="it-IT" dirty="0"/>
              <a:t> </a:t>
            </a:r>
            <a:r>
              <a:rPr lang="it-IT" dirty="0" err="1"/>
              <a:t>rutrum</a:t>
            </a:r>
            <a:r>
              <a:rPr lang="it-IT" dirty="0"/>
              <a:t> orci </a:t>
            </a:r>
            <a:r>
              <a:rPr lang="it-IT" dirty="0" err="1"/>
              <a:t>sed</a:t>
            </a:r>
            <a:r>
              <a:rPr lang="it-IT" dirty="0"/>
              <a:t> </a:t>
            </a:r>
            <a:r>
              <a:rPr lang="it-IT" dirty="0" err="1"/>
              <a:t>finibus</a:t>
            </a:r>
            <a:r>
              <a:rPr lang="it-IT" dirty="0"/>
              <a:t>. </a:t>
            </a:r>
            <a:r>
              <a:rPr lang="it-IT" dirty="0" err="1"/>
              <a:t>Vestibulum</a:t>
            </a:r>
            <a:r>
              <a:rPr lang="it-IT" dirty="0"/>
              <a:t> </a:t>
            </a:r>
            <a:r>
              <a:rPr lang="it-IT" dirty="0" err="1"/>
              <a:t>dignissim</a:t>
            </a:r>
            <a:r>
              <a:rPr lang="it-IT" dirty="0"/>
              <a:t> </a:t>
            </a:r>
            <a:r>
              <a:rPr lang="it-IT" dirty="0" err="1"/>
              <a:t>eu</a:t>
            </a:r>
            <a:r>
              <a:rPr lang="it-IT" dirty="0"/>
              <a:t> </a:t>
            </a:r>
            <a:r>
              <a:rPr lang="it-IT" dirty="0" err="1"/>
              <a:t>velit</a:t>
            </a:r>
            <a:r>
              <a:rPr lang="it-IT" dirty="0"/>
              <a:t> ut </a:t>
            </a:r>
            <a:r>
              <a:rPr lang="it-IT" dirty="0" err="1"/>
              <a:t>ullamcorper</a:t>
            </a:r>
            <a:r>
              <a:rPr lang="it-IT" dirty="0"/>
              <a:t>.</a:t>
            </a:r>
            <a:endParaRPr dirty="0"/>
          </a:p>
        </p:txBody>
      </p:sp>
      <p:sp>
        <p:nvSpPr>
          <p:cNvPr id="1930" name="Google Shape;1930;p79"/>
          <p:cNvSpPr/>
          <p:nvPr/>
        </p:nvSpPr>
        <p:spPr>
          <a:xfrm>
            <a:off x="4367245" y="2976077"/>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18"/>
        <p:cNvGrpSpPr/>
        <p:nvPr/>
      </p:nvGrpSpPr>
      <p:grpSpPr>
        <a:xfrm>
          <a:off x="0" y="0"/>
          <a:ext cx="0" cy="0"/>
          <a:chOff x="0" y="0"/>
          <a:chExt cx="0" cy="0"/>
        </a:xfrm>
      </p:grpSpPr>
      <p:sp>
        <p:nvSpPr>
          <p:cNvPr id="2419" name="Google Shape;2419;p8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420" name="Google Shape;2420;p8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421" name="Google Shape;2421;p8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it-IT" b="1" dirty="0" err="1">
                <a:solidFill>
                  <a:srgbClr val="EFEFEF"/>
                </a:solidFill>
                <a:latin typeface="Arial"/>
                <a:ea typeface="Arial"/>
                <a:cs typeface="Arial"/>
                <a:sym typeface="Arial"/>
              </a:rPr>
              <a:t>Corbel</a:t>
            </a:r>
            <a:endParaRPr dirty="0">
              <a:solidFill>
                <a:schemeClr val="lt1"/>
              </a:solidFill>
              <a:latin typeface="Arial"/>
              <a:ea typeface="Arial"/>
              <a:cs typeface="Arial"/>
              <a:sym typeface="Arial"/>
            </a:endParaRPr>
          </a:p>
        </p:txBody>
      </p:sp>
      <p:grpSp>
        <p:nvGrpSpPr>
          <p:cNvPr id="2422" name="Google Shape;2422;p84"/>
          <p:cNvGrpSpPr/>
          <p:nvPr/>
        </p:nvGrpSpPr>
        <p:grpSpPr>
          <a:xfrm>
            <a:off x="2583563" y="3498875"/>
            <a:ext cx="3976875" cy="754200"/>
            <a:chOff x="2583563" y="3498875"/>
            <a:chExt cx="3976875" cy="754200"/>
          </a:xfrm>
        </p:grpSpPr>
        <p:sp>
          <p:nvSpPr>
            <p:cNvPr id="2423" name="Google Shape;2423;p84"/>
            <p:cNvSpPr/>
            <p:nvPr/>
          </p:nvSpPr>
          <p:spPr>
            <a:xfrm>
              <a:off x="3645388" y="3498875"/>
              <a:ext cx="791400" cy="754200"/>
            </a:xfrm>
            <a:prstGeom prst="roundRect">
              <a:avLst>
                <a:gd name="adj" fmla="val 16667"/>
              </a:avLst>
            </a:prstGeom>
            <a:solidFill>
              <a:srgbClr val="3963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4"/>
            <p:cNvSpPr/>
            <p:nvPr/>
          </p:nvSpPr>
          <p:spPr>
            <a:xfrm>
              <a:off x="4707207" y="3498875"/>
              <a:ext cx="791400" cy="754200"/>
            </a:xfrm>
            <a:prstGeom prst="roundRect">
              <a:avLst>
                <a:gd name="adj" fmla="val 16667"/>
              </a:avLst>
            </a:prstGeom>
            <a:solidFill>
              <a:srgbClr val="6A8F2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4"/>
            <p:cNvSpPr/>
            <p:nvPr/>
          </p:nvSpPr>
          <p:spPr>
            <a:xfrm>
              <a:off x="5769027" y="3498875"/>
              <a:ext cx="791400" cy="754200"/>
            </a:xfrm>
            <a:prstGeom prst="roundRect">
              <a:avLst>
                <a:gd name="adj" fmla="val 16667"/>
              </a:avLst>
            </a:prstGeom>
            <a:solidFill>
              <a:srgbClr val="D9EAD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4"/>
            <p:cNvSpPr/>
            <p:nvPr/>
          </p:nvSpPr>
          <p:spPr>
            <a:xfrm>
              <a:off x="2583563" y="3498875"/>
              <a:ext cx="791400" cy="754200"/>
            </a:xfrm>
            <a:prstGeom prst="roundRect">
              <a:avLst>
                <a:gd name="adj" fmla="val 16667"/>
              </a:avLst>
            </a:prstGeom>
            <a:solidFill>
              <a:srgbClr val="91BA4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4"/>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#396336</a:t>
              </a:r>
              <a:endParaRPr sz="1000">
                <a:solidFill>
                  <a:srgbClr val="FFFFFF"/>
                </a:solidFill>
              </a:endParaRPr>
            </a:p>
          </p:txBody>
        </p:sp>
        <p:sp>
          <p:nvSpPr>
            <p:cNvPr id="2428" name="Google Shape;2428;p84"/>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#6a8f2e</a:t>
              </a:r>
              <a:endParaRPr sz="1000">
                <a:solidFill>
                  <a:srgbClr val="FFFFFF"/>
                </a:solidFill>
              </a:endParaRPr>
            </a:p>
          </p:txBody>
        </p:sp>
        <p:sp>
          <p:nvSpPr>
            <p:cNvPr id="2429" name="Google Shape;2429;p84"/>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#d9ead3</a:t>
              </a:r>
              <a:endParaRPr sz="1000">
                <a:solidFill>
                  <a:srgbClr val="FFFFFF"/>
                </a:solidFill>
              </a:endParaRPr>
            </a:p>
          </p:txBody>
        </p:sp>
        <p:sp>
          <p:nvSpPr>
            <p:cNvPr id="2430" name="Google Shape;2430;p84"/>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#91ba4f</a:t>
              </a:r>
              <a:endParaRPr sz="1000">
                <a:solidFill>
                  <a:srgbClr val="FFFFFF"/>
                </a:solidFil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50"/>
        <p:cNvGrpSpPr/>
        <p:nvPr/>
      </p:nvGrpSpPr>
      <p:grpSpPr>
        <a:xfrm>
          <a:off x="0" y="0"/>
          <a:ext cx="0" cy="0"/>
          <a:chOff x="0" y="0"/>
          <a:chExt cx="0" cy="0"/>
        </a:xfrm>
      </p:grpSpPr>
      <p:sp>
        <p:nvSpPr>
          <p:cNvPr id="2451" name="Google Shape;2451;p8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a:t>
            </a:r>
            <a:endParaRPr sz="1100" dirty="0">
              <a:solidFill>
                <a:srgbClr val="FFFFFF"/>
              </a:solidFill>
            </a:endParaRPr>
          </a:p>
        </p:txBody>
      </p:sp>
      <p:grpSp>
        <p:nvGrpSpPr>
          <p:cNvPr id="2452" name="Google Shape;2452;p86"/>
          <p:cNvGrpSpPr/>
          <p:nvPr/>
        </p:nvGrpSpPr>
        <p:grpSpPr>
          <a:xfrm>
            <a:off x="5156078" y="3085736"/>
            <a:ext cx="474294" cy="551291"/>
            <a:chOff x="4727025" y="1332775"/>
            <a:chExt cx="59900" cy="69625"/>
          </a:xfrm>
        </p:grpSpPr>
        <p:sp>
          <p:nvSpPr>
            <p:cNvPr id="2453" name="Google Shape;2453;p8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86"/>
          <p:cNvGrpSpPr/>
          <p:nvPr/>
        </p:nvGrpSpPr>
        <p:grpSpPr>
          <a:xfrm>
            <a:off x="5769734" y="2314340"/>
            <a:ext cx="555653" cy="557031"/>
            <a:chOff x="4820425" y="1329900"/>
            <a:chExt cx="70175" cy="70350"/>
          </a:xfrm>
        </p:grpSpPr>
        <p:sp>
          <p:nvSpPr>
            <p:cNvPr id="2456" name="Google Shape;2456;p8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0" name="Google Shape;2460;p86"/>
          <p:cNvGrpSpPr/>
          <p:nvPr/>
        </p:nvGrpSpPr>
        <p:grpSpPr>
          <a:xfrm>
            <a:off x="6396103" y="2318845"/>
            <a:ext cx="582574" cy="533871"/>
            <a:chOff x="4903200" y="1331525"/>
            <a:chExt cx="73575" cy="67425"/>
          </a:xfrm>
        </p:grpSpPr>
        <p:sp>
          <p:nvSpPr>
            <p:cNvPr id="2461" name="Google Shape;2461;p8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86"/>
          <p:cNvGrpSpPr/>
          <p:nvPr/>
        </p:nvGrpSpPr>
        <p:grpSpPr>
          <a:xfrm>
            <a:off x="5755581" y="3078709"/>
            <a:ext cx="583960" cy="565345"/>
            <a:chOff x="4815575" y="1416800"/>
            <a:chExt cx="73750" cy="71400"/>
          </a:xfrm>
        </p:grpSpPr>
        <p:sp>
          <p:nvSpPr>
            <p:cNvPr id="2464" name="Google Shape;2464;p8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7" name="Google Shape;2467;p86"/>
          <p:cNvGrpSpPr/>
          <p:nvPr/>
        </p:nvGrpSpPr>
        <p:grpSpPr>
          <a:xfrm>
            <a:off x="6390362" y="3108896"/>
            <a:ext cx="589898" cy="504970"/>
            <a:chOff x="4902475" y="1418875"/>
            <a:chExt cx="74500" cy="63775"/>
          </a:xfrm>
        </p:grpSpPr>
        <p:sp>
          <p:nvSpPr>
            <p:cNvPr id="2468" name="Google Shape;2468;p8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0" name="Google Shape;2470;p86"/>
          <p:cNvGrpSpPr/>
          <p:nvPr/>
        </p:nvGrpSpPr>
        <p:grpSpPr>
          <a:xfrm>
            <a:off x="5765577" y="3826000"/>
            <a:ext cx="563967" cy="567127"/>
            <a:chOff x="4818100" y="1507675"/>
            <a:chExt cx="71225" cy="71625"/>
          </a:xfrm>
        </p:grpSpPr>
        <p:sp>
          <p:nvSpPr>
            <p:cNvPr id="2471" name="Google Shape;2471;p8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5" name="Google Shape;2475;p86"/>
          <p:cNvGrpSpPr/>
          <p:nvPr/>
        </p:nvGrpSpPr>
        <p:grpSpPr>
          <a:xfrm>
            <a:off x="5079075" y="3829461"/>
            <a:ext cx="628301" cy="588505"/>
            <a:chOff x="4721450" y="1509475"/>
            <a:chExt cx="79350" cy="74325"/>
          </a:xfrm>
        </p:grpSpPr>
        <p:sp>
          <p:nvSpPr>
            <p:cNvPr id="2476" name="Google Shape;2476;p8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0" name="Google Shape;2480;p86"/>
          <p:cNvGrpSpPr/>
          <p:nvPr/>
        </p:nvGrpSpPr>
        <p:grpSpPr>
          <a:xfrm>
            <a:off x="6424608" y="3814027"/>
            <a:ext cx="557038" cy="562772"/>
            <a:chOff x="4906800" y="1507500"/>
            <a:chExt cx="70350" cy="71075"/>
          </a:xfrm>
        </p:grpSpPr>
        <p:sp>
          <p:nvSpPr>
            <p:cNvPr id="2481" name="Google Shape;2481;p8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86"/>
          <p:cNvGrpSpPr/>
          <p:nvPr/>
        </p:nvGrpSpPr>
        <p:grpSpPr>
          <a:xfrm>
            <a:off x="4462216" y="2340963"/>
            <a:ext cx="517934" cy="517934"/>
            <a:chOff x="3736598" y="2170606"/>
            <a:chExt cx="404889" cy="404889"/>
          </a:xfrm>
        </p:grpSpPr>
        <p:sp>
          <p:nvSpPr>
            <p:cNvPr id="2487" name="Google Shape;2487;p8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86"/>
          <p:cNvGrpSpPr/>
          <p:nvPr/>
        </p:nvGrpSpPr>
        <p:grpSpPr>
          <a:xfrm>
            <a:off x="3729277" y="2341061"/>
            <a:ext cx="586986" cy="517740"/>
            <a:chOff x="3161917" y="2170682"/>
            <a:chExt cx="458870" cy="404737"/>
          </a:xfrm>
        </p:grpSpPr>
        <p:sp>
          <p:nvSpPr>
            <p:cNvPr id="2492" name="Google Shape;2492;p8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86"/>
          <p:cNvGrpSpPr/>
          <p:nvPr/>
        </p:nvGrpSpPr>
        <p:grpSpPr>
          <a:xfrm>
            <a:off x="3752299" y="3102400"/>
            <a:ext cx="540943" cy="517963"/>
            <a:chOff x="3179914" y="2889488"/>
            <a:chExt cx="422876" cy="404911"/>
          </a:xfrm>
        </p:grpSpPr>
        <p:sp>
          <p:nvSpPr>
            <p:cNvPr id="2496" name="Google Shape;2496;p8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86"/>
          <p:cNvGrpSpPr/>
          <p:nvPr/>
        </p:nvGrpSpPr>
        <p:grpSpPr>
          <a:xfrm>
            <a:off x="4453093" y="3102358"/>
            <a:ext cx="536180" cy="518047"/>
            <a:chOff x="3729467" y="2889422"/>
            <a:chExt cx="419153" cy="404977"/>
          </a:xfrm>
        </p:grpSpPr>
        <p:sp>
          <p:nvSpPr>
            <p:cNvPr id="2503" name="Google Shape;2503;p8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0" name="Google Shape;2510;p86"/>
          <p:cNvGrpSpPr/>
          <p:nvPr/>
        </p:nvGrpSpPr>
        <p:grpSpPr>
          <a:xfrm>
            <a:off x="1990126" y="3445787"/>
            <a:ext cx="965351" cy="134611"/>
            <a:chOff x="4411970" y="2962952"/>
            <a:chExt cx="706544" cy="104212"/>
          </a:xfrm>
        </p:grpSpPr>
        <p:sp>
          <p:nvSpPr>
            <p:cNvPr id="2511" name="Google Shape;2511;p8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86"/>
          <p:cNvGrpSpPr/>
          <p:nvPr/>
        </p:nvGrpSpPr>
        <p:grpSpPr>
          <a:xfrm>
            <a:off x="1990126" y="3041077"/>
            <a:ext cx="960158" cy="289172"/>
            <a:chOff x="4411970" y="2726085"/>
            <a:chExt cx="643107" cy="193659"/>
          </a:xfrm>
        </p:grpSpPr>
        <p:sp>
          <p:nvSpPr>
            <p:cNvPr id="2516" name="Google Shape;2516;p8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86"/>
          <p:cNvGrpSpPr/>
          <p:nvPr/>
        </p:nvGrpSpPr>
        <p:grpSpPr>
          <a:xfrm>
            <a:off x="998624" y="3295400"/>
            <a:ext cx="811503" cy="252584"/>
            <a:chOff x="4411970" y="4340222"/>
            <a:chExt cx="779467" cy="242683"/>
          </a:xfrm>
        </p:grpSpPr>
        <p:sp>
          <p:nvSpPr>
            <p:cNvPr id="2520" name="Google Shape;2520;p8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3" name="Google Shape;2523;p86"/>
          <p:cNvGrpSpPr/>
          <p:nvPr/>
        </p:nvGrpSpPr>
        <p:grpSpPr>
          <a:xfrm>
            <a:off x="1990126" y="2709308"/>
            <a:ext cx="965160" cy="216230"/>
            <a:chOff x="4411970" y="2468674"/>
            <a:chExt cx="747317" cy="167425"/>
          </a:xfrm>
        </p:grpSpPr>
        <p:sp>
          <p:nvSpPr>
            <p:cNvPr id="2524" name="Google Shape;2524;p8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6" name="Google Shape;2526;p8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7" name="Google Shape;2527;p86"/>
          <p:cNvGrpSpPr/>
          <p:nvPr/>
        </p:nvGrpSpPr>
        <p:grpSpPr>
          <a:xfrm>
            <a:off x="997692" y="2334687"/>
            <a:ext cx="1959041" cy="208784"/>
            <a:chOff x="6336019" y="3733725"/>
            <a:chExt cx="2566206" cy="351310"/>
          </a:xfrm>
        </p:grpSpPr>
        <p:sp>
          <p:nvSpPr>
            <p:cNvPr id="2528" name="Google Shape;2528;p8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86"/>
          <p:cNvGrpSpPr/>
          <p:nvPr/>
        </p:nvGrpSpPr>
        <p:grpSpPr>
          <a:xfrm>
            <a:off x="1990126" y="3950602"/>
            <a:ext cx="946551" cy="153200"/>
            <a:chOff x="4404545" y="3301592"/>
            <a:chExt cx="782403" cy="129272"/>
          </a:xfrm>
        </p:grpSpPr>
        <p:sp>
          <p:nvSpPr>
            <p:cNvPr id="2533" name="Google Shape;2533;p8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86"/>
          <p:cNvGrpSpPr/>
          <p:nvPr/>
        </p:nvGrpSpPr>
        <p:grpSpPr>
          <a:xfrm>
            <a:off x="1990126" y="3695937"/>
            <a:ext cx="962257" cy="139127"/>
            <a:chOff x="4411970" y="3131459"/>
            <a:chExt cx="710520" cy="117397"/>
          </a:xfrm>
        </p:grpSpPr>
        <p:sp>
          <p:nvSpPr>
            <p:cNvPr id="2536" name="Google Shape;2536;p8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8" name="Google Shape;2538;p8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9" name="Google Shape;2539;p86"/>
          <p:cNvGrpSpPr/>
          <p:nvPr/>
        </p:nvGrpSpPr>
        <p:grpSpPr>
          <a:xfrm>
            <a:off x="990271" y="3621603"/>
            <a:ext cx="823838" cy="458988"/>
            <a:chOff x="4411970" y="1801825"/>
            <a:chExt cx="734586" cy="409262"/>
          </a:xfrm>
        </p:grpSpPr>
        <p:sp>
          <p:nvSpPr>
            <p:cNvPr id="2540" name="Google Shape;2540;p8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2" name="Google Shape;2542;p86"/>
          <p:cNvGrpSpPr/>
          <p:nvPr/>
        </p:nvGrpSpPr>
        <p:grpSpPr>
          <a:xfrm>
            <a:off x="3095243" y="2339173"/>
            <a:ext cx="521514" cy="521514"/>
            <a:chOff x="5681300" y="2527788"/>
            <a:chExt cx="805800" cy="805800"/>
          </a:xfrm>
        </p:grpSpPr>
        <p:sp>
          <p:nvSpPr>
            <p:cNvPr id="2543" name="Google Shape;2543;p8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5" name="Google Shape;2545;p86"/>
          <p:cNvGrpSpPr/>
          <p:nvPr/>
        </p:nvGrpSpPr>
        <p:grpSpPr>
          <a:xfrm>
            <a:off x="3089483" y="3094865"/>
            <a:ext cx="533033" cy="533033"/>
            <a:chOff x="4049800" y="640400"/>
            <a:chExt cx="858900" cy="858900"/>
          </a:xfrm>
        </p:grpSpPr>
        <p:sp>
          <p:nvSpPr>
            <p:cNvPr id="2546" name="Google Shape;2546;p8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86"/>
          <p:cNvGrpSpPr/>
          <p:nvPr/>
        </p:nvGrpSpPr>
        <p:grpSpPr>
          <a:xfrm>
            <a:off x="3014966" y="3772543"/>
            <a:ext cx="682068" cy="682068"/>
            <a:chOff x="5080188" y="927900"/>
            <a:chExt cx="961200" cy="961200"/>
          </a:xfrm>
        </p:grpSpPr>
        <p:sp>
          <p:nvSpPr>
            <p:cNvPr id="2549" name="Google Shape;2549;p8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86"/>
          <p:cNvGrpSpPr/>
          <p:nvPr/>
        </p:nvGrpSpPr>
        <p:grpSpPr>
          <a:xfrm>
            <a:off x="4478465" y="3869234"/>
            <a:ext cx="505650" cy="504006"/>
            <a:chOff x="6039282" y="1042577"/>
            <a:chExt cx="734315" cy="731929"/>
          </a:xfrm>
        </p:grpSpPr>
        <p:sp>
          <p:nvSpPr>
            <p:cNvPr id="2558" name="Google Shape;2558;p8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86"/>
          <p:cNvGrpSpPr/>
          <p:nvPr/>
        </p:nvGrpSpPr>
        <p:grpSpPr>
          <a:xfrm>
            <a:off x="5091067" y="2298862"/>
            <a:ext cx="567744" cy="602136"/>
            <a:chOff x="1825800" y="1651625"/>
            <a:chExt cx="539989" cy="571775"/>
          </a:xfrm>
        </p:grpSpPr>
        <p:sp>
          <p:nvSpPr>
            <p:cNvPr id="2580" name="Google Shape;2580;p8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86"/>
          <p:cNvGrpSpPr/>
          <p:nvPr/>
        </p:nvGrpSpPr>
        <p:grpSpPr>
          <a:xfrm>
            <a:off x="3765995" y="3855579"/>
            <a:ext cx="508123" cy="507955"/>
            <a:chOff x="1897577" y="2802432"/>
            <a:chExt cx="492176" cy="492014"/>
          </a:xfrm>
        </p:grpSpPr>
        <p:sp>
          <p:nvSpPr>
            <p:cNvPr id="2585" name="Google Shape;2585;p8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7" name="Google Shape;2597;p86"/>
          <p:cNvGrpSpPr/>
          <p:nvPr/>
        </p:nvGrpSpPr>
        <p:grpSpPr>
          <a:xfrm>
            <a:off x="997525" y="4169123"/>
            <a:ext cx="809227" cy="200842"/>
            <a:chOff x="2013045" y="4813233"/>
            <a:chExt cx="921986" cy="228854"/>
          </a:xfrm>
        </p:grpSpPr>
        <p:sp>
          <p:nvSpPr>
            <p:cNvPr id="2598" name="Google Shape;2598;p8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86"/>
          <p:cNvGrpSpPr/>
          <p:nvPr/>
        </p:nvGrpSpPr>
        <p:grpSpPr>
          <a:xfrm>
            <a:off x="1005985" y="2656004"/>
            <a:ext cx="792421" cy="269941"/>
            <a:chOff x="1046767" y="4756633"/>
            <a:chExt cx="859646" cy="292841"/>
          </a:xfrm>
        </p:grpSpPr>
        <p:sp>
          <p:nvSpPr>
            <p:cNvPr id="2601" name="Google Shape;2601;p8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4" name="Google Shape;2604;p8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8" name="Google Shape;2608;p86"/>
          <p:cNvGrpSpPr/>
          <p:nvPr/>
        </p:nvGrpSpPr>
        <p:grpSpPr>
          <a:xfrm>
            <a:off x="7141841" y="2550562"/>
            <a:ext cx="166473" cy="141497"/>
            <a:chOff x="4660325" y="1866850"/>
            <a:chExt cx="68350" cy="58100"/>
          </a:xfrm>
        </p:grpSpPr>
        <p:sp>
          <p:nvSpPr>
            <p:cNvPr id="2609" name="Google Shape;2609;p8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86"/>
          <p:cNvGrpSpPr/>
          <p:nvPr/>
        </p:nvGrpSpPr>
        <p:grpSpPr>
          <a:xfrm>
            <a:off x="7451186" y="2576286"/>
            <a:ext cx="162515" cy="90049"/>
            <a:chOff x="4791775" y="1877500"/>
            <a:chExt cx="66725" cy="36975"/>
          </a:xfrm>
        </p:grpSpPr>
        <p:sp>
          <p:nvSpPr>
            <p:cNvPr id="2612" name="Google Shape;2612;p8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86"/>
          <p:cNvGrpSpPr/>
          <p:nvPr/>
        </p:nvGrpSpPr>
        <p:grpSpPr>
          <a:xfrm>
            <a:off x="7772899" y="2576286"/>
            <a:ext cx="144979" cy="90049"/>
            <a:chOff x="4923925" y="1877500"/>
            <a:chExt cx="59525" cy="36975"/>
          </a:xfrm>
        </p:grpSpPr>
        <p:sp>
          <p:nvSpPr>
            <p:cNvPr id="2615" name="Google Shape;2615;p8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7" name="Google Shape;2617;p86"/>
          <p:cNvGrpSpPr/>
          <p:nvPr/>
        </p:nvGrpSpPr>
        <p:grpSpPr>
          <a:xfrm>
            <a:off x="8067390" y="2558477"/>
            <a:ext cx="141447" cy="125667"/>
            <a:chOff x="5058450" y="1870100"/>
            <a:chExt cx="58075" cy="51600"/>
          </a:xfrm>
        </p:grpSpPr>
        <p:sp>
          <p:nvSpPr>
            <p:cNvPr id="2618" name="Google Shape;2618;p8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0" name="Google Shape;2620;p86"/>
          <p:cNvGrpSpPr/>
          <p:nvPr/>
        </p:nvGrpSpPr>
        <p:grpSpPr>
          <a:xfrm>
            <a:off x="7481905" y="2980885"/>
            <a:ext cx="101077" cy="107645"/>
            <a:chOff x="4811425" y="2065025"/>
            <a:chExt cx="41500" cy="44200"/>
          </a:xfrm>
        </p:grpSpPr>
        <p:sp>
          <p:nvSpPr>
            <p:cNvPr id="2621" name="Google Shape;2621;p8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86"/>
          <p:cNvGrpSpPr/>
          <p:nvPr/>
        </p:nvGrpSpPr>
        <p:grpSpPr>
          <a:xfrm>
            <a:off x="7774342" y="2981098"/>
            <a:ext cx="120867" cy="107218"/>
            <a:chOff x="4929875" y="2065025"/>
            <a:chExt cx="49625" cy="44025"/>
          </a:xfrm>
        </p:grpSpPr>
        <p:sp>
          <p:nvSpPr>
            <p:cNvPr id="2624" name="Google Shape;2624;p8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86"/>
          <p:cNvGrpSpPr/>
          <p:nvPr/>
        </p:nvGrpSpPr>
        <p:grpSpPr>
          <a:xfrm>
            <a:off x="8103011" y="2984112"/>
            <a:ext cx="70206" cy="101191"/>
            <a:chOff x="5083925" y="2066350"/>
            <a:chExt cx="28825" cy="41550"/>
          </a:xfrm>
        </p:grpSpPr>
        <p:sp>
          <p:nvSpPr>
            <p:cNvPr id="2627" name="Google Shape;2627;p8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86"/>
          <p:cNvGrpSpPr/>
          <p:nvPr/>
        </p:nvGrpSpPr>
        <p:grpSpPr>
          <a:xfrm>
            <a:off x="7134565" y="2999759"/>
            <a:ext cx="181026" cy="69896"/>
            <a:chOff x="4659775" y="2072775"/>
            <a:chExt cx="74325" cy="28700"/>
          </a:xfrm>
        </p:grpSpPr>
        <p:sp>
          <p:nvSpPr>
            <p:cNvPr id="2630" name="Google Shape;2630;p8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86"/>
          <p:cNvGrpSpPr/>
          <p:nvPr/>
        </p:nvGrpSpPr>
        <p:grpSpPr>
          <a:xfrm>
            <a:off x="8054421" y="2790324"/>
            <a:ext cx="167387" cy="89197"/>
            <a:chOff x="4662475" y="1976500"/>
            <a:chExt cx="68725" cy="36625"/>
          </a:xfrm>
        </p:grpSpPr>
        <p:sp>
          <p:nvSpPr>
            <p:cNvPr id="2634" name="Google Shape;2634;p8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86"/>
          <p:cNvGrpSpPr/>
          <p:nvPr/>
        </p:nvGrpSpPr>
        <p:grpSpPr>
          <a:xfrm>
            <a:off x="7751326" y="2793764"/>
            <a:ext cx="166899" cy="82317"/>
            <a:chOff x="4920150" y="1977875"/>
            <a:chExt cx="68525" cy="33800"/>
          </a:xfrm>
        </p:grpSpPr>
        <p:sp>
          <p:nvSpPr>
            <p:cNvPr id="2638" name="Google Shape;2638;p8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86"/>
          <p:cNvGrpSpPr/>
          <p:nvPr/>
        </p:nvGrpSpPr>
        <p:grpSpPr>
          <a:xfrm>
            <a:off x="7162483" y="3197682"/>
            <a:ext cx="125190" cy="127859"/>
            <a:chOff x="4676550" y="2160575"/>
            <a:chExt cx="51400" cy="52500"/>
          </a:xfrm>
        </p:grpSpPr>
        <p:sp>
          <p:nvSpPr>
            <p:cNvPr id="2642" name="Google Shape;2642;p8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86"/>
          <p:cNvGrpSpPr/>
          <p:nvPr/>
        </p:nvGrpSpPr>
        <p:grpSpPr>
          <a:xfrm>
            <a:off x="7459741" y="3204714"/>
            <a:ext cx="145405" cy="113794"/>
            <a:chOff x="4768325" y="2163475"/>
            <a:chExt cx="59700" cy="46725"/>
          </a:xfrm>
        </p:grpSpPr>
        <p:sp>
          <p:nvSpPr>
            <p:cNvPr id="2646" name="Google Shape;2646;p8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8" name="Google Shape;2648;p8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4" name="Google Shape;2654;p86"/>
          <p:cNvGrpSpPr/>
          <p:nvPr/>
        </p:nvGrpSpPr>
        <p:grpSpPr>
          <a:xfrm>
            <a:off x="7476059" y="3459808"/>
            <a:ext cx="112768" cy="106853"/>
            <a:chOff x="4768575" y="2253950"/>
            <a:chExt cx="46300" cy="43875"/>
          </a:xfrm>
        </p:grpSpPr>
        <p:sp>
          <p:nvSpPr>
            <p:cNvPr id="2655" name="Google Shape;2655;p8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7" name="Google Shape;2657;p86"/>
          <p:cNvGrpSpPr/>
          <p:nvPr/>
        </p:nvGrpSpPr>
        <p:grpSpPr>
          <a:xfrm>
            <a:off x="7775682" y="3948834"/>
            <a:ext cx="118187" cy="146246"/>
            <a:chOff x="4960900" y="2433225"/>
            <a:chExt cx="48525" cy="60050"/>
          </a:xfrm>
        </p:grpSpPr>
        <p:sp>
          <p:nvSpPr>
            <p:cNvPr id="2658" name="Google Shape;2658;p8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86"/>
          <p:cNvGrpSpPr/>
          <p:nvPr/>
        </p:nvGrpSpPr>
        <p:grpSpPr>
          <a:xfrm>
            <a:off x="7464247" y="4212895"/>
            <a:ext cx="136394" cy="143810"/>
            <a:chOff x="4854075" y="2527625"/>
            <a:chExt cx="56000" cy="59050"/>
          </a:xfrm>
        </p:grpSpPr>
        <p:sp>
          <p:nvSpPr>
            <p:cNvPr id="2661" name="Google Shape;2661;p8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3" name="Google Shape;2663;p8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6" name="Google Shape;2666;p86"/>
          <p:cNvGrpSpPr/>
          <p:nvPr/>
        </p:nvGrpSpPr>
        <p:grpSpPr>
          <a:xfrm>
            <a:off x="8088458" y="3676639"/>
            <a:ext cx="99312" cy="160797"/>
            <a:chOff x="5059700" y="2334775"/>
            <a:chExt cx="40775" cy="66025"/>
          </a:xfrm>
        </p:grpSpPr>
        <p:sp>
          <p:nvSpPr>
            <p:cNvPr id="2667" name="Google Shape;2667;p8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6" name="Google Shape;2676;p86"/>
          <p:cNvGrpSpPr/>
          <p:nvPr/>
        </p:nvGrpSpPr>
        <p:grpSpPr>
          <a:xfrm>
            <a:off x="8045622" y="3941771"/>
            <a:ext cx="184984" cy="160371"/>
            <a:chOff x="5037700" y="2430325"/>
            <a:chExt cx="75950" cy="65850"/>
          </a:xfrm>
        </p:grpSpPr>
        <p:sp>
          <p:nvSpPr>
            <p:cNvPr id="2677" name="Google Shape;2677;p8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86"/>
          <p:cNvGrpSpPr/>
          <p:nvPr/>
        </p:nvGrpSpPr>
        <p:grpSpPr>
          <a:xfrm>
            <a:off x="7465128" y="3708223"/>
            <a:ext cx="173014" cy="97629"/>
            <a:chOff x="4756975" y="2341800"/>
            <a:chExt cx="91975" cy="51925"/>
          </a:xfrm>
        </p:grpSpPr>
        <p:sp>
          <p:nvSpPr>
            <p:cNvPr id="2680" name="Google Shape;2680;p8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0" name="Google Shape;2700;p86"/>
          <p:cNvGrpSpPr/>
          <p:nvPr/>
        </p:nvGrpSpPr>
        <p:grpSpPr>
          <a:xfrm>
            <a:off x="7732065" y="4196920"/>
            <a:ext cx="212497" cy="175761"/>
            <a:chOff x="4943575" y="2516350"/>
            <a:chExt cx="98675" cy="81700"/>
          </a:xfrm>
        </p:grpSpPr>
        <p:sp>
          <p:nvSpPr>
            <p:cNvPr id="2701" name="Google Shape;2701;p8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9" name="Google Shape;2779;p8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787"/>
        <p:cNvGrpSpPr/>
        <p:nvPr/>
      </p:nvGrpSpPr>
      <p:grpSpPr>
        <a:xfrm>
          <a:off x="0" y="0"/>
          <a:ext cx="0" cy="0"/>
          <a:chOff x="0" y="0"/>
          <a:chExt cx="0" cy="0"/>
        </a:xfrm>
      </p:grpSpPr>
      <p:grpSp>
        <p:nvGrpSpPr>
          <p:cNvPr id="2788" name="Google Shape;2788;p87"/>
          <p:cNvGrpSpPr/>
          <p:nvPr/>
        </p:nvGrpSpPr>
        <p:grpSpPr>
          <a:xfrm>
            <a:off x="3642951" y="1176740"/>
            <a:ext cx="2078182" cy="1366558"/>
            <a:chOff x="235800" y="830650"/>
            <a:chExt cx="6978450" cy="4588844"/>
          </a:xfrm>
        </p:grpSpPr>
        <p:sp>
          <p:nvSpPr>
            <p:cNvPr id="2789" name="Google Shape;2789;p8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 name="Google Shape;2795;p87"/>
          <p:cNvGrpSpPr/>
          <p:nvPr/>
        </p:nvGrpSpPr>
        <p:grpSpPr>
          <a:xfrm>
            <a:off x="738454" y="3007842"/>
            <a:ext cx="2622876" cy="1333540"/>
            <a:chOff x="238125" y="1038125"/>
            <a:chExt cx="7146800" cy="3633625"/>
          </a:xfrm>
        </p:grpSpPr>
        <p:sp>
          <p:nvSpPr>
            <p:cNvPr id="2796" name="Google Shape;2796;p8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 name="Google Shape;4368;p87"/>
          <p:cNvGrpSpPr/>
          <p:nvPr/>
        </p:nvGrpSpPr>
        <p:grpSpPr>
          <a:xfrm>
            <a:off x="5961311" y="1231136"/>
            <a:ext cx="2435960" cy="1297725"/>
            <a:chOff x="233350" y="949250"/>
            <a:chExt cx="7137300" cy="3802300"/>
          </a:xfrm>
        </p:grpSpPr>
        <p:sp>
          <p:nvSpPr>
            <p:cNvPr id="4369" name="Google Shape;4369;p8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 name="Google Shape;4420;p87"/>
          <p:cNvGrpSpPr/>
          <p:nvPr/>
        </p:nvGrpSpPr>
        <p:grpSpPr>
          <a:xfrm>
            <a:off x="7714435" y="3194726"/>
            <a:ext cx="104231" cy="320340"/>
            <a:chOff x="7564426" y="3224343"/>
            <a:chExt cx="119985" cy="368801"/>
          </a:xfrm>
        </p:grpSpPr>
        <p:sp>
          <p:nvSpPr>
            <p:cNvPr id="4421" name="Google Shape;4421;p8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 name="Google Shape;4423;p87"/>
          <p:cNvGrpSpPr/>
          <p:nvPr/>
        </p:nvGrpSpPr>
        <p:grpSpPr>
          <a:xfrm>
            <a:off x="7413923" y="3188827"/>
            <a:ext cx="189489" cy="332132"/>
            <a:chOff x="8370831" y="3202002"/>
            <a:chExt cx="218129" cy="382376"/>
          </a:xfrm>
        </p:grpSpPr>
        <p:sp>
          <p:nvSpPr>
            <p:cNvPr id="4424" name="Google Shape;4424;p8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 name="Google Shape;4426;p87"/>
          <p:cNvGrpSpPr/>
          <p:nvPr/>
        </p:nvGrpSpPr>
        <p:grpSpPr>
          <a:xfrm>
            <a:off x="8137312" y="3599959"/>
            <a:ext cx="309429" cy="267000"/>
            <a:chOff x="6742064" y="3750480"/>
            <a:chExt cx="399315" cy="344560"/>
          </a:xfrm>
        </p:grpSpPr>
        <p:sp>
          <p:nvSpPr>
            <p:cNvPr id="4427" name="Google Shape;4427;p8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 name="Google Shape;4429;p87"/>
          <p:cNvGrpSpPr/>
          <p:nvPr/>
        </p:nvGrpSpPr>
        <p:grpSpPr>
          <a:xfrm>
            <a:off x="7676331" y="3951006"/>
            <a:ext cx="180437" cy="281608"/>
            <a:chOff x="7248525" y="3739696"/>
            <a:chExt cx="230531" cy="359790"/>
          </a:xfrm>
        </p:grpSpPr>
        <p:sp>
          <p:nvSpPr>
            <p:cNvPr id="4430" name="Google Shape;4430;p8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 name="Google Shape;4432;p87"/>
          <p:cNvGrpSpPr/>
          <p:nvPr/>
        </p:nvGrpSpPr>
        <p:grpSpPr>
          <a:xfrm>
            <a:off x="7922251" y="3594231"/>
            <a:ext cx="162896" cy="278710"/>
            <a:chOff x="7601242" y="3729267"/>
            <a:chExt cx="222566" cy="380803"/>
          </a:xfrm>
        </p:grpSpPr>
        <p:sp>
          <p:nvSpPr>
            <p:cNvPr id="4433" name="Google Shape;4433;p8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5" name="Google Shape;4435;p87"/>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6" name="Google Shape;4436;p87"/>
          <p:cNvGrpSpPr/>
          <p:nvPr/>
        </p:nvGrpSpPr>
        <p:grpSpPr>
          <a:xfrm>
            <a:off x="7411896" y="3595371"/>
            <a:ext cx="193543" cy="275990"/>
            <a:chOff x="8304647" y="3738687"/>
            <a:chExt cx="225076" cy="320956"/>
          </a:xfrm>
        </p:grpSpPr>
        <p:sp>
          <p:nvSpPr>
            <p:cNvPr id="4437" name="Google Shape;4437;p8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 name="Google Shape;4440;p87"/>
          <p:cNvGrpSpPr/>
          <p:nvPr/>
        </p:nvGrpSpPr>
        <p:grpSpPr>
          <a:xfrm>
            <a:off x="7684389" y="3595371"/>
            <a:ext cx="178492" cy="275990"/>
            <a:chOff x="8615101" y="3738687"/>
            <a:chExt cx="207573" cy="320956"/>
          </a:xfrm>
        </p:grpSpPr>
        <p:sp>
          <p:nvSpPr>
            <p:cNvPr id="4441" name="Google Shape;4441;p8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4" name="Google Shape;4444;p87"/>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5" name="Google Shape;4445;p87"/>
          <p:cNvGrpSpPr/>
          <p:nvPr/>
        </p:nvGrpSpPr>
        <p:grpSpPr>
          <a:xfrm>
            <a:off x="7909920" y="3998032"/>
            <a:ext cx="187557" cy="187557"/>
            <a:chOff x="8565775" y="671075"/>
            <a:chExt cx="441000" cy="441000"/>
          </a:xfrm>
        </p:grpSpPr>
        <p:sp>
          <p:nvSpPr>
            <p:cNvPr id="4446" name="Google Shape;4446;p8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8" name="Google Shape;4448;p87"/>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7"/>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0" name="Google Shape;4450;p87"/>
          <p:cNvGrpSpPr/>
          <p:nvPr/>
        </p:nvGrpSpPr>
        <p:grpSpPr>
          <a:xfrm>
            <a:off x="6064392" y="3070557"/>
            <a:ext cx="587865" cy="517731"/>
            <a:chOff x="6000718" y="3070557"/>
            <a:chExt cx="587865" cy="517731"/>
          </a:xfrm>
        </p:grpSpPr>
        <p:sp>
          <p:nvSpPr>
            <p:cNvPr id="4451" name="Google Shape;4451;p8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87"/>
          <p:cNvGrpSpPr/>
          <p:nvPr/>
        </p:nvGrpSpPr>
        <p:grpSpPr>
          <a:xfrm>
            <a:off x="6079197" y="3714217"/>
            <a:ext cx="557665" cy="516387"/>
            <a:chOff x="6015523" y="3714217"/>
            <a:chExt cx="557665" cy="516387"/>
          </a:xfrm>
        </p:grpSpPr>
        <p:grpSp>
          <p:nvGrpSpPr>
            <p:cNvPr id="4462" name="Google Shape;4462;p87"/>
            <p:cNvGrpSpPr/>
            <p:nvPr/>
          </p:nvGrpSpPr>
          <p:grpSpPr>
            <a:xfrm>
              <a:off x="6036094" y="3716980"/>
              <a:ext cx="529822" cy="510480"/>
              <a:chOff x="3148311" y="-545634"/>
              <a:chExt cx="1006118" cy="969572"/>
            </a:xfrm>
          </p:grpSpPr>
          <p:sp>
            <p:nvSpPr>
              <p:cNvPr id="4463" name="Google Shape;4463;p8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3" name="Google Shape;4473;p8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87"/>
          <p:cNvGrpSpPr/>
          <p:nvPr/>
        </p:nvGrpSpPr>
        <p:grpSpPr>
          <a:xfrm>
            <a:off x="6707979" y="3073628"/>
            <a:ext cx="576302" cy="511871"/>
            <a:chOff x="6644304" y="3073628"/>
            <a:chExt cx="576302" cy="511871"/>
          </a:xfrm>
        </p:grpSpPr>
        <p:grpSp>
          <p:nvGrpSpPr>
            <p:cNvPr id="4475" name="Google Shape;4475;p87"/>
            <p:cNvGrpSpPr/>
            <p:nvPr/>
          </p:nvGrpSpPr>
          <p:grpSpPr>
            <a:xfrm>
              <a:off x="6712169" y="3073651"/>
              <a:ext cx="481611" cy="506713"/>
              <a:chOff x="1833536" y="-546641"/>
              <a:chExt cx="914567" cy="962419"/>
            </a:xfrm>
          </p:grpSpPr>
          <p:grpSp>
            <p:nvGrpSpPr>
              <p:cNvPr id="4476" name="Google Shape;4476;p87"/>
              <p:cNvGrpSpPr/>
              <p:nvPr/>
            </p:nvGrpSpPr>
            <p:grpSpPr>
              <a:xfrm>
                <a:off x="1833536" y="-524249"/>
                <a:ext cx="914567" cy="940027"/>
                <a:chOff x="1833536" y="-524249"/>
                <a:chExt cx="914567" cy="940027"/>
              </a:xfrm>
            </p:grpSpPr>
            <p:sp>
              <p:nvSpPr>
                <p:cNvPr id="4477" name="Google Shape;4477;p8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2" name="Google Shape;4482;p8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6" name="Google Shape;4486;p8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87"/>
          <p:cNvGrpSpPr/>
          <p:nvPr/>
        </p:nvGrpSpPr>
        <p:grpSpPr>
          <a:xfrm>
            <a:off x="6715725" y="3714143"/>
            <a:ext cx="560636" cy="516497"/>
            <a:chOff x="6652051" y="3714143"/>
            <a:chExt cx="560636" cy="516497"/>
          </a:xfrm>
        </p:grpSpPr>
        <p:grpSp>
          <p:nvGrpSpPr>
            <p:cNvPr id="4488" name="Google Shape;4488;p87"/>
            <p:cNvGrpSpPr/>
            <p:nvPr/>
          </p:nvGrpSpPr>
          <p:grpSpPr>
            <a:xfrm>
              <a:off x="6669657" y="3716715"/>
              <a:ext cx="466768" cy="464314"/>
              <a:chOff x="3139766" y="765669"/>
              <a:chExt cx="886380" cy="881888"/>
            </a:xfrm>
          </p:grpSpPr>
          <p:grpSp>
            <p:nvGrpSpPr>
              <p:cNvPr id="4489" name="Google Shape;4489;p87"/>
              <p:cNvGrpSpPr/>
              <p:nvPr/>
            </p:nvGrpSpPr>
            <p:grpSpPr>
              <a:xfrm>
                <a:off x="3139766" y="765669"/>
                <a:ext cx="886380" cy="881888"/>
                <a:chOff x="3139766" y="765669"/>
                <a:chExt cx="886380" cy="881888"/>
              </a:xfrm>
            </p:grpSpPr>
            <p:sp>
              <p:nvSpPr>
                <p:cNvPr id="4490" name="Google Shape;4490;p8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9" name="Google Shape;4499;p8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3" name="Google Shape;4503;p8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87"/>
          <p:cNvGrpSpPr/>
          <p:nvPr/>
        </p:nvGrpSpPr>
        <p:grpSpPr>
          <a:xfrm>
            <a:off x="726609" y="1192826"/>
            <a:ext cx="2665073" cy="1317140"/>
            <a:chOff x="793334" y="1192826"/>
            <a:chExt cx="2665073" cy="1317140"/>
          </a:xfrm>
        </p:grpSpPr>
        <p:sp>
          <p:nvSpPr>
            <p:cNvPr id="4505" name="Google Shape;4505;p8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87"/>
          <p:cNvGrpSpPr/>
          <p:nvPr/>
        </p:nvGrpSpPr>
        <p:grpSpPr>
          <a:xfrm>
            <a:off x="3597785" y="3065882"/>
            <a:ext cx="2241344" cy="1330656"/>
            <a:chOff x="3597785" y="3065882"/>
            <a:chExt cx="2241344" cy="1330656"/>
          </a:xfrm>
        </p:grpSpPr>
        <p:grpSp>
          <p:nvGrpSpPr>
            <p:cNvPr id="8473" name="Google Shape;8473;p87"/>
            <p:cNvGrpSpPr/>
            <p:nvPr/>
          </p:nvGrpSpPr>
          <p:grpSpPr>
            <a:xfrm>
              <a:off x="5296908" y="3937355"/>
              <a:ext cx="143198" cy="32380"/>
              <a:chOff x="5296908" y="3937355"/>
              <a:chExt cx="143198" cy="32380"/>
            </a:xfrm>
          </p:grpSpPr>
          <p:sp>
            <p:nvSpPr>
              <p:cNvPr id="8474" name="Google Shape;8474;p8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5" name="Google Shape;8475;p87"/>
              <p:cNvGrpSpPr/>
              <p:nvPr/>
            </p:nvGrpSpPr>
            <p:grpSpPr>
              <a:xfrm>
                <a:off x="5402331" y="3937355"/>
                <a:ext cx="37776" cy="32380"/>
                <a:chOff x="5402331" y="3937355"/>
                <a:chExt cx="37776" cy="32380"/>
              </a:xfrm>
            </p:grpSpPr>
            <p:sp>
              <p:nvSpPr>
                <p:cNvPr id="8476" name="Google Shape;8476;p8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87"/>
              <p:cNvGrpSpPr/>
              <p:nvPr/>
            </p:nvGrpSpPr>
            <p:grpSpPr>
              <a:xfrm>
                <a:off x="5296908" y="3937355"/>
                <a:ext cx="37783" cy="32380"/>
                <a:chOff x="5296908" y="3937355"/>
                <a:chExt cx="37783" cy="32380"/>
              </a:xfrm>
            </p:grpSpPr>
            <p:sp>
              <p:nvSpPr>
                <p:cNvPr id="8479" name="Google Shape;8479;p8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1" name="Google Shape;8481;p87"/>
            <p:cNvGrpSpPr/>
            <p:nvPr/>
          </p:nvGrpSpPr>
          <p:grpSpPr>
            <a:xfrm>
              <a:off x="4724163" y="3119631"/>
              <a:ext cx="120838" cy="84218"/>
              <a:chOff x="4724163" y="3119631"/>
              <a:chExt cx="120838" cy="84218"/>
            </a:xfrm>
          </p:grpSpPr>
          <p:grpSp>
            <p:nvGrpSpPr>
              <p:cNvPr id="8482" name="Google Shape;8482;p87"/>
              <p:cNvGrpSpPr/>
              <p:nvPr/>
            </p:nvGrpSpPr>
            <p:grpSpPr>
              <a:xfrm>
                <a:off x="4746712" y="3132773"/>
                <a:ext cx="86869" cy="56424"/>
                <a:chOff x="4746712" y="3132773"/>
                <a:chExt cx="86869" cy="56424"/>
              </a:xfrm>
            </p:grpSpPr>
            <p:sp>
              <p:nvSpPr>
                <p:cNvPr id="8483" name="Google Shape;8483;p8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87"/>
              <p:cNvGrpSpPr/>
              <p:nvPr/>
            </p:nvGrpSpPr>
            <p:grpSpPr>
              <a:xfrm>
                <a:off x="4773634" y="3143336"/>
                <a:ext cx="37776" cy="32451"/>
                <a:chOff x="4773634" y="3143336"/>
                <a:chExt cx="37776" cy="32451"/>
              </a:xfrm>
            </p:grpSpPr>
            <p:sp>
              <p:nvSpPr>
                <p:cNvPr id="8486" name="Google Shape;8486;p8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87"/>
              <p:cNvGrpSpPr/>
              <p:nvPr/>
            </p:nvGrpSpPr>
            <p:grpSpPr>
              <a:xfrm>
                <a:off x="4724163" y="3131248"/>
                <a:ext cx="37776" cy="32459"/>
                <a:chOff x="4724163" y="3131248"/>
                <a:chExt cx="37776" cy="32459"/>
              </a:xfrm>
            </p:grpSpPr>
            <p:sp>
              <p:nvSpPr>
                <p:cNvPr id="8489" name="Google Shape;8489;p8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87"/>
              <p:cNvGrpSpPr/>
              <p:nvPr/>
            </p:nvGrpSpPr>
            <p:grpSpPr>
              <a:xfrm>
                <a:off x="4755081" y="3176054"/>
                <a:ext cx="32357" cy="27795"/>
                <a:chOff x="4755081" y="3176054"/>
                <a:chExt cx="32357" cy="27795"/>
              </a:xfrm>
            </p:grpSpPr>
            <p:sp>
              <p:nvSpPr>
                <p:cNvPr id="8492" name="Google Shape;8492;p8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87"/>
              <p:cNvGrpSpPr/>
              <p:nvPr/>
            </p:nvGrpSpPr>
            <p:grpSpPr>
              <a:xfrm>
                <a:off x="4812550" y="3119631"/>
                <a:ext cx="32451" cy="27803"/>
                <a:chOff x="4812550" y="3119631"/>
                <a:chExt cx="32451" cy="27803"/>
              </a:xfrm>
            </p:grpSpPr>
            <p:sp>
              <p:nvSpPr>
                <p:cNvPr id="8495" name="Google Shape;8495;p8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7" name="Google Shape;8497;p87"/>
            <p:cNvGrpSpPr/>
            <p:nvPr/>
          </p:nvGrpSpPr>
          <p:grpSpPr>
            <a:xfrm>
              <a:off x="5382826" y="4027197"/>
              <a:ext cx="268967" cy="250422"/>
              <a:chOff x="5382826" y="4027197"/>
              <a:chExt cx="268967" cy="250422"/>
            </a:xfrm>
          </p:grpSpPr>
          <p:grpSp>
            <p:nvGrpSpPr>
              <p:cNvPr id="8498" name="Google Shape;8498;p87"/>
              <p:cNvGrpSpPr/>
              <p:nvPr/>
            </p:nvGrpSpPr>
            <p:grpSpPr>
              <a:xfrm>
                <a:off x="5405280" y="4042510"/>
                <a:ext cx="237570" cy="218647"/>
                <a:chOff x="5405280" y="4042510"/>
                <a:chExt cx="237570" cy="218647"/>
              </a:xfrm>
            </p:grpSpPr>
            <p:sp>
              <p:nvSpPr>
                <p:cNvPr id="8499" name="Google Shape;8499;p8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87"/>
              <p:cNvGrpSpPr/>
              <p:nvPr/>
            </p:nvGrpSpPr>
            <p:grpSpPr>
              <a:xfrm>
                <a:off x="5382826" y="4125549"/>
                <a:ext cx="37776" cy="32380"/>
                <a:chOff x="5382826" y="4125549"/>
                <a:chExt cx="37776" cy="32380"/>
              </a:xfrm>
            </p:grpSpPr>
            <p:sp>
              <p:nvSpPr>
                <p:cNvPr id="8506" name="Google Shape;8506;p8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87"/>
              <p:cNvGrpSpPr/>
              <p:nvPr/>
            </p:nvGrpSpPr>
            <p:grpSpPr>
              <a:xfrm>
                <a:off x="5475680" y="4195587"/>
                <a:ext cx="37783" cy="32364"/>
                <a:chOff x="5475680" y="4195587"/>
                <a:chExt cx="37783" cy="32364"/>
              </a:xfrm>
            </p:grpSpPr>
            <p:sp>
              <p:nvSpPr>
                <p:cNvPr id="8509" name="Google Shape;8509;p8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87"/>
              <p:cNvGrpSpPr/>
              <p:nvPr/>
            </p:nvGrpSpPr>
            <p:grpSpPr>
              <a:xfrm>
                <a:off x="5532575" y="4027197"/>
                <a:ext cx="33308" cy="32262"/>
                <a:chOff x="5532575" y="4027197"/>
                <a:chExt cx="33308" cy="32262"/>
              </a:xfrm>
            </p:grpSpPr>
            <p:sp>
              <p:nvSpPr>
                <p:cNvPr id="8512" name="Google Shape;8512;p8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87"/>
              <p:cNvGrpSpPr/>
              <p:nvPr/>
            </p:nvGrpSpPr>
            <p:grpSpPr>
              <a:xfrm>
                <a:off x="5590706" y="4245348"/>
                <a:ext cx="33497" cy="32270"/>
                <a:chOff x="5590706" y="4245348"/>
                <a:chExt cx="33497" cy="32270"/>
              </a:xfrm>
            </p:grpSpPr>
            <p:sp>
              <p:nvSpPr>
                <p:cNvPr id="8515" name="Google Shape;8515;p8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87"/>
              <p:cNvGrpSpPr/>
              <p:nvPr/>
            </p:nvGrpSpPr>
            <p:grpSpPr>
              <a:xfrm>
                <a:off x="5618681" y="4109677"/>
                <a:ext cx="33112" cy="32357"/>
                <a:chOff x="5618681" y="4109677"/>
                <a:chExt cx="33112" cy="32357"/>
              </a:xfrm>
            </p:grpSpPr>
            <p:sp>
              <p:nvSpPr>
                <p:cNvPr id="8518" name="Google Shape;8518;p8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87"/>
              <p:cNvGrpSpPr/>
              <p:nvPr/>
            </p:nvGrpSpPr>
            <p:grpSpPr>
              <a:xfrm>
                <a:off x="5479298" y="4128262"/>
                <a:ext cx="31405" cy="26906"/>
                <a:chOff x="5479298" y="4128262"/>
                <a:chExt cx="31405" cy="26906"/>
              </a:xfrm>
            </p:grpSpPr>
            <p:sp>
              <p:nvSpPr>
                <p:cNvPr id="8521" name="Google Shape;8521;p8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87"/>
              <p:cNvGrpSpPr/>
              <p:nvPr/>
            </p:nvGrpSpPr>
            <p:grpSpPr>
              <a:xfrm>
                <a:off x="5582903" y="4180116"/>
                <a:ext cx="31499" cy="26898"/>
                <a:chOff x="5582903" y="4180116"/>
                <a:chExt cx="31499" cy="26898"/>
              </a:xfrm>
            </p:grpSpPr>
            <p:sp>
              <p:nvSpPr>
                <p:cNvPr id="8524" name="Google Shape;8524;p8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6" name="Google Shape;8526;p87"/>
            <p:cNvGrpSpPr/>
            <p:nvPr/>
          </p:nvGrpSpPr>
          <p:grpSpPr>
            <a:xfrm>
              <a:off x="3977681" y="3230323"/>
              <a:ext cx="94584" cy="84085"/>
              <a:chOff x="3977681" y="3230323"/>
              <a:chExt cx="94584" cy="84085"/>
            </a:xfrm>
          </p:grpSpPr>
          <p:grpSp>
            <p:nvGrpSpPr>
              <p:cNvPr id="8527" name="Google Shape;8527;p87"/>
              <p:cNvGrpSpPr/>
              <p:nvPr/>
            </p:nvGrpSpPr>
            <p:grpSpPr>
              <a:xfrm>
                <a:off x="4000135" y="3243041"/>
                <a:ext cx="59570" cy="57186"/>
                <a:chOff x="4000135" y="3243041"/>
                <a:chExt cx="59570" cy="57186"/>
              </a:xfrm>
            </p:grpSpPr>
            <p:sp>
              <p:nvSpPr>
                <p:cNvPr id="8528" name="Google Shape;8528;p8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87"/>
              <p:cNvGrpSpPr/>
              <p:nvPr/>
            </p:nvGrpSpPr>
            <p:grpSpPr>
              <a:xfrm>
                <a:off x="3977681" y="3245872"/>
                <a:ext cx="37783" cy="32380"/>
                <a:chOff x="3977681" y="3245872"/>
                <a:chExt cx="37783" cy="32380"/>
              </a:xfrm>
            </p:grpSpPr>
            <p:sp>
              <p:nvSpPr>
                <p:cNvPr id="8532" name="Google Shape;8532;p8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87"/>
              <p:cNvGrpSpPr/>
              <p:nvPr/>
            </p:nvGrpSpPr>
            <p:grpSpPr>
              <a:xfrm>
                <a:off x="4040860" y="3262672"/>
                <a:ext cx="31405" cy="27001"/>
                <a:chOff x="4040860" y="3262672"/>
                <a:chExt cx="31405" cy="27001"/>
              </a:xfrm>
            </p:grpSpPr>
            <p:sp>
              <p:nvSpPr>
                <p:cNvPr id="8535" name="Google Shape;8535;p8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87"/>
              <p:cNvGrpSpPr/>
              <p:nvPr/>
            </p:nvGrpSpPr>
            <p:grpSpPr>
              <a:xfrm>
                <a:off x="4021072" y="3230323"/>
                <a:ext cx="31397" cy="26906"/>
                <a:chOff x="4021072" y="3230323"/>
                <a:chExt cx="31397" cy="26906"/>
              </a:xfrm>
            </p:grpSpPr>
            <p:sp>
              <p:nvSpPr>
                <p:cNvPr id="8538" name="Google Shape;8538;p8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87"/>
              <p:cNvGrpSpPr/>
              <p:nvPr/>
            </p:nvGrpSpPr>
            <p:grpSpPr>
              <a:xfrm>
                <a:off x="4001472" y="3287462"/>
                <a:ext cx="31499" cy="26945"/>
                <a:chOff x="4001472" y="3287462"/>
                <a:chExt cx="31499" cy="26945"/>
              </a:xfrm>
            </p:grpSpPr>
            <p:sp>
              <p:nvSpPr>
                <p:cNvPr id="8541" name="Google Shape;8541;p8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3" name="Google Shape;8543;p87"/>
            <p:cNvGrpSpPr/>
            <p:nvPr/>
          </p:nvGrpSpPr>
          <p:grpSpPr>
            <a:xfrm>
              <a:off x="4084715" y="3258865"/>
              <a:ext cx="184961" cy="137268"/>
              <a:chOff x="4084715" y="3258865"/>
              <a:chExt cx="184961" cy="137268"/>
            </a:xfrm>
          </p:grpSpPr>
          <p:grpSp>
            <p:nvGrpSpPr>
              <p:cNvPr id="8544" name="Google Shape;8544;p87"/>
              <p:cNvGrpSpPr/>
              <p:nvPr/>
            </p:nvGrpSpPr>
            <p:grpSpPr>
              <a:xfrm>
                <a:off x="4107453" y="3271583"/>
                <a:ext cx="153470" cy="110275"/>
                <a:chOff x="4107453" y="3271583"/>
                <a:chExt cx="153470" cy="110275"/>
              </a:xfrm>
            </p:grpSpPr>
            <p:sp>
              <p:nvSpPr>
                <p:cNvPr id="8545" name="Google Shape;8545;p8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87"/>
              <p:cNvGrpSpPr/>
              <p:nvPr/>
            </p:nvGrpSpPr>
            <p:grpSpPr>
              <a:xfrm>
                <a:off x="4136947" y="3258865"/>
                <a:ext cx="31499" cy="27001"/>
                <a:chOff x="4136947" y="3258865"/>
                <a:chExt cx="31499" cy="27001"/>
              </a:xfrm>
            </p:grpSpPr>
            <p:sp>
              <p:nvSpPr>
                <p:cNvPr id="8550" name="Google Shape;8550;p8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87"/>
              <p:cNvGrpSpPr/>
              <p:nvPr/>
            </p:nvGrpSpPr>
            <p:grpSpPr>
              <a:xfrm>
                <a:off x="4084715" y="3266478"/>
                <a:ext cx="31468" cy="26898"/>
                <a:chOff x="4084715" y="3266478"/>
                <a:chExt cx="31468" cy="26898"/>
              </a:xfrm>
            </p:grpSpPr>
            <p:sp>
              <p:nvSpPr>
                <p:cNvPr id="8553" name="Google Shape;8553;p8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87"/>
              <p:cNvGrpSpPr/>
              <p:nvPr/>
            </p:nvGrpSpPr>
            <p:grpSpPr>
              <a:xfrm>
                <a:off x="4159213" y="3279849"/>
                <a:ext cx="31405" cy="26945"/>
                <a:chOff x="4159213" y="3279849"/>
                <a:chExt cx="31405" cy="26945"/>
              </a:xfrm>
            </p:grpSpPr>
            <p:sp>
              <p:nvSpPr>
                <p:cNvPr id="8556" name="Google Shape;8556;p8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87"/>
              <p:cNvGrpSpPr/>
              <p:nvPr/>
            </p:nvGrpSpPr>
            <p:grpSpPr>
              <a:xfrm>
                <a:off x="4201550" y="3266502"/>
                <a:ext cx="31405" cy="26883"/>
                <a:chOff x="4201550" y="3266502"/>
                <a:chExt cx="31405" cy="26883"/>
              </a:xfrm>
            </p:grpSpPr>
            <p:sp>
              <p:nvSpPr>
                <p:cNvPr id="8559" name="Google Shape;8559;p8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87"/>
              <p:cNvGrpSpPr/>
              <p:nvPr/>
            </p:nvGrpSpPr>
            <p:grpSpPr>
              <a:xfrm>
                <a:off x="4201550" y="3338278"/>
                <a:ext cx="31405" cy="26930"/>
                <a:chOff x="4201550" y="3338278"/>
                <a:chExt cx="31405" cy="26930"/>
              </a:xfrm>
            </p:grpSpPr>
            <p:sp>
              <p:nvSpPr>
                <p:cNvPr id="8562" name="Google Shape;8562;p8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87"/>
              <p:cNvGrpSpPr/>
              <p:nvPr/>
            </p:nvGrpSpPr>
            <p:grpSpPr>
              <a:xfrm>
                <a:off x="4238272" y="3369132"/>
                <a:ext cx="31405" cy="27001"/>
                <a:chOff x="4238272" y="3369132"/>
                <a:chExt cx="31405" cy="27001"/>
              </a:xfrm>
            </p:grpSpPr>
            <p:sp>
              <p:nvSpPr>
                <p:cNvPr id="8565" name="Google Shape;8565;p8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7" name="Google Shape;8567;p87"/>
            <p:cNvGrpSpPr/>
            <p:nvPr/>
          </p:nvGrpSpPr>
          <p:grpSpPr>
            <a:xfrm>
              <a:off x="4068639" y="3200169"/>
              <a:ext cx="77643" cy="37272"/>
              <a:chOff x="4068639" y="3200169"/>
              <a:chExt cx="77643" cy="37272"/>
            </a:xfrm>
          </p:grpSpPr>
          <p:sp>
            <p:nvSpPr>
              <p:cNvPr id="8568" name="Google Shape;8568;p8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9" name="Google Shape;8569;p87"/>
              <p:cNvGrpSpPr/>
              <p:nvPr/>
            </p:nvGrpSpPr>
            <p:grpSpPr>
              <a:xfrm>
                <a:off x="4114878" y="3200169"/>
                <a:ext cx="31405" cy="26993"/>
                <a:chOff x="4114878" y="3200169"/>
                <a:chExt cx="31405" cy="26993"/>
              </a:xfrm>
            </p:grpSpPr>
            <p:sp>
              <p:nvSpPr>
                <p:cNvPr id="8570" name="Google Shape;8570;p8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2" name="Google Shape;8572;p87"/>
              <p:cNvGrpSpPr/>
              <p:nvPr/>
            </p:nvGrpSpPr>
            <p:grpSpPr>
              <a:xfrm>
                <a:off x="4068639" y="3210535"/>
                <a:ext cx="31499" cy="26906"/>
                <a:chOff x="4068639" y="3210535"/>
                <a:chExt cx="31499" cy="26906"/>
              </a:xfrm>
            </p:grpSpPr>
            <p:sp>
              <p:nvSpPr>
                <p:cNvPr id="8573" name="Google Shape;8573;p8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5" name="Google Shape;8575;p87"/>
            <p:cNvGrpSpPr/>
            <p:nvPr/>
          </p:nvGrpSpPr>
          <p:grpSpPr>
            <a:xfrm>
              <a:off x="3869702" y="3066935"/>
              <a:ext cx="382664" cy="190294"/>
              <a:chOff x="3869702" y="3066935"/>
              <a:chExt cx="382664" cy="190294"/>
            </a:xfrm>
          </p:grpSpPr>
          <p:grpSp>
            <p:nvGrpSpPr>
              <p:cNvPr id="8576" name="Google Shape;8576;p87"/>
              <p:cNvGrpSpPr/>
              <p:nvPr/>
            </p:nvGrpSpPr>
            <p:grpSpPr>
              <a:xfrm>
                <a:off x="3888633" y="3082351"/>
                <a:ext cx="351172" cy="160698"/>
                <a:chOff x="3888633" y="3082351"/>
                <a:chExt cx="351172" cy="160698"/>
              </a:xfrm>
            </p:grpSpPr>
            <p:sp>
              <p:nvSpPr>
                <p:cNvPr id="8577" name="Google Shape;8577;p8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87"/>
              <p:cNvGrpSpPr/>
              <p:nvPr/>
            </p:nvGrpSpPr>
            <p:grpSpPr>
              <a:xfrm>
                <a:off x="4143703" y="3066935"/>
                <a:ext cx="37783" cy="32357"/>
                <a:chOff x="4143703" y="3066935"/>
                <a:chExt cx="37783" cy="32357"/>
              </a:xfrm>
            </p:grpSpPr>
            <p:sp>
              <p:nvSpPr>
                <p:cNvPr id="8584" name="Google Shape;8584;p8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87"/>
              <p:cNvGrpSpPr/>
              <p:nvPr/>
            </p:nvGrpSpPr>
            <p:grpSpPr>
              <a:xfrm>
                <a:off x="4044565" y="3103563"/>
                <a:ext cx="37783" cy="32451"/>
                <a:chOff x="4044565" y="3103563"/>
                <a:chExt cx="37783" cy="32451"/>
              </a:xfrm>
            </p:grpSpPr>
            <p:sp>
              <p:nvSpPr>
                <p:cNvPr id="8587" name="Google Shape;8587;p8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87"/>
              <p:cNvGrpSpPr/>
              <p:nvPr/>
            </p:nvGrpSpPr>
            <p:grpSpPr>
              <a:xfrm>
                <a:off x="4017454" y="3188237"/>
                <a:ext cx="37776" cy="32357"/>
                <a:chOff x="4017454" y="3188237"/>
                <a:chExt cx="37776" cy="32357"/>
              </a:xfrm>
            </p:grpSpPr>
            <p:sp>
              <p:nvSpPr>
                <p:cNvPr id="8590" name="Google Shape;8590;p8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87"/>
              <p:cNvGrpSpPr/>
              <p:nvPr/>
            </p:nvGrpSpPr>
            <p:grpSpPr>
              <a:xfrm>
                <a:off x="3921548" y="3157509"/>
                <a:ext cx="37783" cy="32357"/>
                <a:chOff x="3921548" y="3157509"/>
                <a:chExt cx="37783" cy="32357"/>
              </a:xfrm>
            </p:grpSpPr>
            <p:sp>
              <p:nvSpPr>
                <p:cNvPr id="8593" name="Google Shape;8593;p8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87"/>
              <p:cNvGrpSpPr/>
              <p:nvPr/>
            </p:nvGrpSpPr>
            <p:grpSpPr>
              <a:xfrm>
                <a:off x="3939056" y="3211620"/>
                <a:ext cx="37783" cy="32380"/>
                <a:chOff x="3939056" y="3211620"/>
                <a:chExt cx="37783" cy="32380"/>
              </a:xfrm>
            </p:grpSpPr>
            <p:sp>
              <p:nvSpPr>
                <p:cNvPr id="8596" name="Google Shape;8596;p8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87"/>
              <p:cNvGrpSpPr/>
              <p:nvPr/>
            </p:nvGrpSpPr>
            <p:grpSpPr>
              <a:xfrm>
                <a:off x="4176240" y="3136965"/>
                <a:ext cx="31405" cy="26930"/>
                <a:chOff x="4176240" y="3136965"/>
                <a:chExt cx="31405" cy="26930"/>
              </a:xfrm>
            </p:grpSpPr>
            <p:sp>
              <p:nvSpPr>
                <p:cNvPr id="8599" name="Google Shape;8599;p8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87"/>
              <p:cNvGrpSpPr/>
              <p:nvPr/>
            </p:nvGrpSpPr>
            <p:grpSpPr>
              <a:xfrm>
                <a:off x="4133148" y="3152593"/>
                <a:ext cx="31499" cy="27001"/>
                <a:chOff x="4133148" y="3152593"/>
                <a:chExt cx="31499" cy="27001"/>
              </a:xfrm>
            </p:grpSpPr>
            <p:sp>
              <p:nvSpPr>
                <p:cNvPr id="8602" name="Google Shape;8602;p8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87"/>
              <p:cNvGrpSpPr/>
              <p:nvPr/>
            </p:nvGrpSpPr>
            <p:grpSpPr>
              <a:xfrm>
                <a:off x="4220866" y="3073534"/>
                <a:ext cx="31499" cy="26898"/>
                <a:chOff x="4220866" y="3073534"/>
                <a:chExt cx="31499" cy="26898"/>
              </a:xfrm>
            </p:grpSpPr>
            <p:sp>
              <p:nvSpPr>
                <p:cNvPr id="8605" name="Google Shape;8605;p8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87"/>
              <p:cNvGrpSpPr/>
              <p:nvPr/>
            </p:nvGrpSpPr>
            <p:grpSpPr>
              <a:xfrm>
                <a:off x="3869702" y="3230323"/>
                <a:ext cx="31499" cy="26906"/>
                <a:chOff x="3869702" y="3230323"/>
                <a:chExt cx="31499" cy="26906"/>
              </a:xfrm>
            </p:grpSpPr>
            <p:sp>
              <p:nvSpPr>
                <p:cNvPr id="8608" name="Google Shape;8608;p8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10" name="Google Shape;8610;p87"/>
            <p:cNvGrpSpPr/>
            <p:nvPr/>
          </p:nvGrpSpPr>
          <p:grpSpPr>
            <a:xfrm>
              <a:off x="4271383" y="3065882"/>
              <a:ext cx="304556" cy="341663"/>
              <a:chOff x="4271383" y="3065882"/>
              <a:chExt cx="304556" cy="341663"/>
            </a:xfrm>
          </p:grpSpPr>
          <p:grpSp>
            <p:nvGrpSpPr>
              <p:cNvPr id="8611" name="Google Shape;8611;p87"/>
              <p:cNvGrpSpPr/>
              <p:nvPr/>
            </p:nvGrpSpPr>
            <p:grpSpPr>
              <a:xfrm>
                <a:off x="4293838" y="3078639"/>
                <a:ext cx="269353" cy="311973"/>
                <a:chOff x="4293838" y="3078639"/>
                <a:chExt cx="269353" cy="311973"/>
              </a:xfrm>
            </p:grpSpPr>
            <p:sp>
              <p:nvSpPr>
                <p:cNvPr id="8612" name="Google Shape;8612;p8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7"/>
              <p:cNvGrpSpPr/>
              <p:nvPr/>
            </p:nvGrpSpPr>
            <p:grpSpPr>
              <a:xfrm>
                <a:off x="4538164" y="3342061"/>
                <a:ext cx="37776" cy="32380"/>
                <a:chOff x="4538164" y="3342061"/>
                <a:chExt cx="37776" cy="32380"/>
              </a:xfrm>
            </p:grpSpPr>
            <p:sp>
              <p:nvSpPr>
                <p:cNvPr id="8630" name="Google Shape;8630;p8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87"/>
              <p:cNvGrpSpPr/>
              <p:nvPr/>
            </p:nvGrpSpPr>
            <p:grpSpPr>
              <a:xfrm>
                <a:off x="4271383" y="3194742"/>
                <a:ext cx="37783" cy="32420"/>
                <a:chOff x="4271383" y="3194742"/>
                <a:chExt cx="37783" cy="32420"/>
              </a:xfrm>
            </p:grpSpPr>
            <p:sp>
              <p:nvSpPr>
                <p:cNvPr id="8633" name="Google Shape;8633;p8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87"/>
              <p:cNvGrpSpPr/>
              <p:nvPr/>
            </p:nvGrpSpPr>
            <p:grpSpPr>
              <a:xfrm>
                <a:off x="4284416" y="3084058"/>
                <a:ext cx="37783" cy="32357"/>
                <a:chOff x="4284416" y="3084058"/>
                <a:chExt cx="37783" cy="32357"/>
              </a:xfrm>
            </p:grpSpPr>
            <p:sp>
              <p:nvSpPr>
                <p:cNvPr id="8636" name="Google Shape;8636;p8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87"/>
              <p:cNvGrpSpPr/>
              <p:nvPr/>
            </p:nvGrpSpPr>
            <p:grpSpPr>
              <a:xfrm>
                <a:off x="4478697" y="3297561"/>
                <a:ext cx="37776" cy="32451"/>
                <a:chOff x="4478697" y="3297561"/>
                <a:chExt cx="37776" cy="32451"/>
              </a:xfrm>
            </p:grpSpPr>
            <p:sp>
              <p:nvSpPr>
                <p:cNvPr id="8639" name="Google Shape;8639;p8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87"/>
              <p:cNvGrpSpPr/>
              <p:nvPr/>
            </p:nvGrpSpPr>
            <p:grpSpPr>
              <a:xfrm>
                <a:off x="4411813" y="3331711"/>
                <a:ext cx="37776" cy="32451"/>
                <a:chOff x="4411813" y="3331711"/>
                <a:chExt cx="37776" cy="32451"/>
              </a:xfrm>
            </p:grpSpPr>
            <p:sp>
              <p:nvSpPr>
                <p:cNvPr id="8642" name="Google Shape;8642;p8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87"/>
              <p:cNvGrpSpPr/>
              <p:nvPr/>
            </p:nvGrpSpPr>
            <p:grpSpPr>
              <a:xfrm>
                <a:off x="4337984" y="3375188"/>
                <a:ext cx="37776" cy="32357"/>
                <a:chOff x="4337984" y="3375188"/>
                <a:chExt cx="37776" cy="32357"/>
              </a:xfrm>
            </p:grpSpPr>
            <p:sp>
              <p:nvSpPr>
                <p:cNvPr id="8645" name="Google Shape;8645;p8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87"/>
              <p:cNvGrpSpPr/>
              <p:nvPr/>
            </p:nvGrpSpPr>
            <p:grpSpPr>
              <a:xfrm>
                <a:off x="4494867" y="3090530"/>
                <a:ext cx="37878" cy="32451"/>
                <a:chOff x="4494867" y="3090530"/>
                <a:chExt cx="37878" cy="32451"/>
              </a:xfrm>
            </p:grpSpPr>
            <p:sp>
              <p:nvSpPr>
                <p:cNvPr id="8648" name="Google Shape;8648;p8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87"/>
              <p:cNvGrpSpPr/>
              <p:nvPr/>
            </p:nvGrpSpPr>
            <p:grpSpPr>
              <a:xfrm>
                <a:off x="4525124" y="3207774"/>
                <a:ext cx="37783" cy="32420"/>
                <a:chOff x="4525124" y="3207774"/>
                <a:chExt cx="37783" cy="32420"/>
              </a:xfrm>
            </p:grpSpPr>
            <p:sp>
              <p:nvSpPr>
                <p:cNvPr id="8651" name="Google Shape;8651;p8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87"/>
              <p:cNvGrpSpPr/>
              <p:nvPr/>
            </p:nvGrpSpPr>
            <p:grpSpPr>
              <a:xfrm>
                <a:off x="4440544" y="3176479"/>
                <a:ext cx="31499" cy="26898"/>
                <a:chOff x="4440544" y="3176479"/>
                <a:chExt cx="31499" cy="26898"/>
              </a:xfrm>
            </p:grpSpPr>
            <p:sp>
              <p:nvSpPr>
                <p:cNvPr id="8654" name="Google Shape;8654;p8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87"/>
              <p:cNvGrpSpPr/>
              <p:nvPr/>
            </p:nvGrpSpPr>
            <p:grpSpPr>
              <a:xfrm>
                <a:off x="4350545" y="3156400"/>
                <a:ext cx="31405" cy="27001"/>
                <a:chOff x="4350545" y="3156400"/>
                <a:chExt cx="31405" cy="27001"/>
              </a:xfrm>
            </p:grpSpPr>
            <p:sp>
              <p:nvSpPr>
                <p:cNvPr id="8657" name="Google Shape;8657;p8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87"/>
              <p:cNvGrpSpPr/>
              <p:nvPr/>
            </p:nvGrpSpPr>
            <p:grpSpPr>
              <a:xfrm>
                <a:off x="4376703" y="3255058"/>
                <a:ext cx="31405" cy="27001"/>
                <a:chOff x="4376703" y="3255058"/>
                <a:chExt cx="31405" cy="27001"/>
              </a:xfrm>
            </p:grpSpPr>
            <p:sp>
              <p:nvSpPr>
                <p:cNvPr id="8660" name="Google Shape;8660;p8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87"/>
              <p:cNvGrpSpPr/>
              <p:nvPr/>
            </p:nvGrpSpPr>
            <p:grpSpPr>
              <a:xfrm>
                <a:off x="4331322" y="3283656"/>
                <a:ext cx="31405" cy="26945"/>
                <a:chOff x="4331322" y="3283656"/>
                <a:chExt cx="31405" cy="26945"/>
              </a:xfrm>
            </p:grpSpPr>
            <p:sp>
              <p:nvSpPr>
                <p:cNvPr id="8663" name="Google Shape;8663;p8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87"/>
              <p:cNvGrpSpPr/>
              <p:nvPr/>
            </p:nvGrpSpPr>
            <p:grpSpPr>
              <a:xfrm>
                <a:off x="4380510" y="3065882"/>
                <a:ext cx="31405" cy="26938"/>
                <a:chOff x="4380510" y="3065882"/>
                <a:chExt cx="31405" cy="26938"/>
              </a:xfrm>
            </p:grpSpPr>
            <p:sp>
              <p:nvSpPr>
                <p:cNvPr id="8666" name="Google Shape;8666;p8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8" name="Google Shape;8668;p87"/>
            <p:cNvGrpSpPr/>
            <p:nvPr/>
          </p:nvGrpSpPr>
          <p:grpSpPr>
            <a:xfrm>
              <a:off x="4558998" y="3188237"/>
              <a:ext cx="1280131" cy="1052746"/>
              <a:chOff x="4558998" y="3188237"/>
              <a:chExt cx="1280131" cy="1052746"/>
            </a:xfrm>
          </p:grpSpPr>
          <p:sp>
            <p:nvSpPr>
              <p:cNvPr id="8669" name="Google Shape;8669;p8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0" name="Google Shape;8670;p87"/>
              <p:cNvGrpSpPr/>
              <p:nvPr/>
            </p:nvGrpSpPr>
            <p:grpSpPr>
              <a:xfrm>
                <a:off x="4579164" y="3203653"/>
                <a:ext cx="1244833" cy="1020397"/>
                <a:chOff x="4579164" y="3203653"/>
                <a:chExt cx="1244833" cy="1020397"/>
              </a:xfrm>
            </p:grpSpPr>
            <p:sp>
              <p:nvSpPr>
                <p:cNvPr id="8671" name="Google Shape;8671;p8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3" name="Google Shape;8673;p87"/>
                <p:cNvGrpSpPr/>
                <p:nvPr/>
              </p:nvGrpSpPr>
              <p:grpSpPr>
                <a:xfrm>
                  <a:off x="4579164" y="3203653"/>
                  <a:ext cx="1244833" cy="1020397"/>
                  <a:chOff x="4579164" y="3203653"/>
                  <a:chExt cx="1244833" cy="1020397"/>
                </a:xfrm>
              </p:grpSpPr>
              <p:sp>
                <p:nvSpPr>
                  <p:cNvPr id="8674" name="Google Shape;8674;p8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6" name="Google Shape;8676;p87"/>
                  <p:cNvGrpSpPr/>
                  <p:nvPr/>
                </p:nvGrpSpPr>
                <p:grpSpPr>
                  <a:xfrm>
                    <a:off x="4579164" y="3203653"/>
                    <a:ext cx="1244833" cy="1020397"/>
                    <a:chOff x="4579164" y="3203653"/>
                    <a:chExt cx="1244833" cy="1020397"/>
                  </a:xfrm>
                </p:grpSpPr>
                <p:sp>
                  <p:nvSpPr>
                    <p:cNvPr id="8677" name="Google Shape;8677;p8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5" name="Google Shape;8685;p87"/>
                    <p:cNvGrpSpPr/>
                    <p:nvPr/>
                  </p:nvGrpSpPr>
                  <p:grpSpPr>
                    <a:xfrm>
                      <a:off x="4579164" y="3203653"/>
                      <a:ext cx="1244833" cy="1020397"/>
                      <a:chOff x="4579164" y="3203653"/>
                      <a:chExt cx="1244833" cy="1020397"/>
                    </a:xfrm>
                  </p:grpSpPr>
                  <p:sp>
                    <p:nvSpPr>
                      <p:cNvPr id="8686" name="Google Shape;8686;p8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0" name="Google Shape;8700;p87"/>
                      <p:cNvGrpSpPr/>
                      <p:nvPr/>
                    </p:nvGrpSpPr>
                    <p:grpSpPr>
                      <a:xfrm>
                        <a:off x="4579164" y="3203653"/>
                        <a:ext cx="1244833" cy="1020397"/>
                        <a:chOff x="4579164" y="3203653"/>
                        <a:chExt cx="1244833" cy="1020397"/>
                      </a:xfrm>
                    </p:grpSpPr>
                    <p:sp>
                      <p:nvSpPr>
                        <p:cNvPr id="8701" name="Google Shape;8701;p8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5" name="Google Shape;8725;p87"/>
                        <p:cNvGrpSpPr/>
                        <p:nvPr/>
                      </p:nvGrpSpPr>
                      <p:grpSpPr>
                        <a:xfrm>
                          <a:off x="4579164" y="3203653"/>
                          <a:ext cx="1244833" cy="1020397"/>
                          <a:chOff x="4579164" y="3203653"/>
                          <a:chExt cx="1244833" cy="1020397"/>
                        </a:xfrm>
                      </p:grpSpPr>
                      <p:sp>
                        <p:nvSpPr>
                          <p:cNvPr id="8726" name="Google Shape;8726;p8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7" name="Google Shape;8727;p87"/>
                          <p:cNvGrpSpPr/>
                          <p:nvPr/>
                        </p:nvGrpSpPr>
                        <p:grpSpPr>
                          <a:xfrm>
                            <a:off x="4579164" y="3203653"/>
                            <a:ext cx="1244833" cy="1020397"/>
                            <a:chOff x="4579164" y="3203653"/>
                            <a:chExt cx="1244833" cy="1020397"/>
                          </a:xfrm>
                        </p:grpSpPr>
                        <p:sp>
                          <p:nvSpPr>
                            <p:cNvPr id="8728" name="Google Shape;8728;p8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5" name="Google Shape;8735;p87"/>
                            <p:cNvGrpSpPr/>
                            <p:nvPr/>
                          </p:nvGrpSpPr>
                          <p:grpSpPr>
                            <a:xfrm>
                              <a:off x="4579164" y="3203653"/>
                              <a:ext cx="1244833" cy="1020397"/>
                              <a:chOff x="4579164" y="3203653"/>
                              <a:chExt cx="1244833" cy="1020397"/>
                            </a:xfrm>
                          </p:grpSpPr>
                          <p:sp>
                            <p:nvSpPr>
                              <p:cNvPr id="8736" name="Google Shape;8736;p8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9" name="Google Shape;8749;p87"/>
                              <p:cNvGrpSpPr/>
                              <p:nvPr/>
                            </p:nvGrpSpPr>
                            <p:grpSpPr>
                              <a:xfrm>
                                <a:off x="4579164" y="3203653"/>
                                <a:ext cx="1244833" cy="1020397"/>
                                <a:chOff x="4579164" y="3203653"/>
                                <a:chExt cx="1244833" cy="1020397"/>
                              </a:xfrm>
                            </p:grpSpPr>
                            <p:sp>
                              <p:nvSpPr>
                                <p:cNvPr id="8750" name="Google Shape;8750;p8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7" name="Google Shape;8757;p87"/>
                                <p:cNvGrpSpPr/>
                                <p:nvPr/>
                              </p:nvGrpSpPr>
                              <p:grpSpPr>
                                <a:xfrm>
                                  <a:off x="4579164" y="3203653"/>
                                  <a:ext cx="1244833" cy="1020397"/>
                                  <a:chOff x="4579164" y="3203653"/>
                                  <a:chExt cx="1244833" cy="1020397"/>
                                </a:xfrm>
                              </p:grpSpPr>
                              <p:sp>
                                <p:nvSpPr>
                                  <p:cNvPr id="8758" name="Google Shape;8758;p8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3" name="Google Shape;8763;p87"/>
                                  <p:cNvGrpSpPr/>
                                  <p:nvPr/>
                                </p:nvGrpSpPr>
                                <p:grpSpPr>
                                  <a:xfrm>
                                    <a:off x="4579164" y="3203653"/>
                                    <a:ext cx="1244833" cy="1020397"/>
                                    <a:chOff x="4579164" y="3203653"/>
                                    <a:chExt cx="1244833" cy="1020397"/>
                                  </a:xfrm>
                                </p:grpSpPr>
                                <p:sp>
                                  <p:nvSpPr>
                                    <p:cNvPr id="8764" name="Google Shape;8764;p8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768" name="Google Shape;8768;p8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71" name="Google Shape;8771;p8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772" name="Google Shape;8772;p87"/>
              <p:cNvGrpSpPr/>
              <p:nvPr/>
            </p:nvGrpSpPr>
            <p:grpSpPr>
              <a:xfrm>
                <a:off x="4595437" y="3598775"/>
                <a:ext cx="37776" cy="32451"/>
                <a:chOff x="4595437" y="3598775"/>
                <a:chExt cx="37776" cy="32451"/>
              </a:xfrm>
            </p:grpSpPr>
            <p:sp>
              <p:nvSpPr>
                <p:cNvPr id="8773" name="Google Shape;8773;p8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87"/>
              <p:cNvGrpSpPr/>
              <p:nvPr/>
            </p:nvGrpSpPr>
            <p:grpSpPr>
              <a:xfrm>
                <a:off x="4641864" y="3524443"/>
                <a:ext cx="37776" cy="32380"/>
                <a:chOff x="4641864" y="3524443"/>
                <a:chExt cx="37776" cy="32380"/>
              </a:xfrm>
            </p:grpSpPr>
            <p:sp>
              <p:nvSpPr>
                <p:cNvPr id="8776" name="Google Shape;8776;p8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87"/>
              <p:cNvGrpSpPr/>
              <p:nvPr/>
            </p:nvGrpSpPr>
            <p:grpSpPr>
              <a:xfrm>
                <a:off x="4648431" y="3893901"/>
                <a:ext cx="37776" cy="32357"/>
                <a:chOff x="4648431" y="3893901"/>
                <a:chExt cx="37776" cy="32357"/>
              </a:xfrm>
            </p:grpSpPr>
            <p:sp>
              <p:nvSpPr>
                <p:cNvPr id="8779" name="Google Shape;8779;p8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87"/>
              <p:cNvGrpSpPr/>
              <p:nvPr/>
            </p:nvGrpSpPr>
            <p:grpSpPr>
              <a:xfrm>
                <a:off x="4567752" y="3722908"/>
                <a:ext cx="37870" cy="32380"/>
                <a:chOff x="4567752" y="3722908"/>
                <a:chExt cx="37870" cy="32380"/>
              </a:xfrm>
            </p:grpSpPr>
            <p:sp>
              <p:nvSpPr>
                <p:cNvPr id="8782" name="Google Shape;8782;p8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87"/>
              <p:cNvGrpSpPr/>
              <p:nvPr/>
            </p:nvGrpSpPr>
            <p:grpSpPr>
              <a:xfrm>
                <a:off x="4617506" y="3652052"/>
                <a:ext cx="37783" cy="32357"/>
                <a:chOff x="4617506" y="3652052"/>
                <a:chExt cx="37783" cy="32357"/>
              </a:xfrm>
            </p:grpSpPr>
            <p:sp>
              <p:nvSpPr>
                <p:cNvPr id="8785" name="Google Shape;8785;p8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87"/>
              <p:cNvGrpSpPr/>
              <p:nvPr/>
            </p:nvGrpSpPr>
            <p:grpSpPr>
              <a:xfrm>
                <a:off x="4739005" y="3554149"/>
                <a:ext cx="37870" cy="32357"/>
                <a:chOff x="4739005" y="3554149"/>
                <a:chExt cx="37870" cy="32357"/>
              </a:xfrm>
            </p:grpSpPr>
            <p:sp>
              <p:nvSpPr>
                <p:cNvPr id="8788" name="Google Shape;8788;p8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87"/>
              <p:cNvGrpSpPr/>
              <p:nvPr/>
            </p:nvGrpSpPr>
            <p:grpSpPr>
              <a:xfrm>
                <a:off x="4806557" y="3630258"/>
                <a:ext cx="37776" cy="32364"/>
                <a:chOff x="4806557" y="3630258"/>
                <a:chExt cx="37776" cy="32364"/>
              </a:xfrm>
            </p:grpSpPr>
            <p:sp>
              <p:nvSpPr>
                <p:cNvPr id="8791" name="Google Shape;8791;p8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87"/>
              <p:cNvGrpSpPr/>
              <p:nvPr/>
            </p:nvGrpSpPr>
            <p:grpSpPr>
              <a:xfrm>
                <a:off x="4737007" y="4004357"/>
                <a:ext cx="37870" cy="32357"/>
                <a:chOff x="4737007" y="4004357"/>
                <a:chExt cx="37870" cy="32357"/>
              </a:xfrm>
            </p:grpSpPr>
            <p:sp>
              <p:nvSpPr>
                <p:cNvPr id="8794" name="Google Shape;8794;p8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87"/>
              <p:cNvGrpSpPr/>
              <p:nvPr/>
            </p:nvGrpSpPr>
            <p:grpSpPr>
              <a:xfrm>
                <a:off x="4773634" y="4208627"/>
                <a:ext cx="37776" cy="32357"/>
                <a:chOff x="4773634" y="4208627"/>
                <a:chExt cx="37776" cy="32357"/>
              </a:xfrm>
            </p:grpSpPr>
            <p:sp>
              <p:nvSpPr>
                <p:cNvPr id="8797" name="Google Shape;8797;p8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87"/>
              <p:cNvGrpSpPr/>
              <p:nvPr/>
            </p:nvGrpSpPr>
            <p:grpSpPr>
              <a:xfrm>
                <a:off x="4888282" y="4074764"/>
                <a:ext cx="37776" cy="32451"/>
                <a:chOff x="4888282" y="4074764"/>
                <a:chExt cx="37776" cy="32451"/>
              </a:xfrm>
            </p:grpSpPr>
            <p:sp>
              <p:nvSpPr>
                <p:cNvPr id="8800" name="Google Shape;8800;p8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87"/>
              <p:cNvGrpSpPr/>
              <p:nvPr/>
            </p:nvGrpSpPr>
            <p:grpSpPr>
              <a:xfrm>
                <a:off x="4901315" y="3804271"/>
                <a:ext cx="37776" cy="32364"/>
                <a:chOff x="4901315" y="3804271"/>
                <a:chExt cx="37776" cy="32364"/>
              </a:xfrm>
            </p:grpSpPr>
            <p:sp>
              <p:nvSpPr>
                <p:cNvPr id="8803" name="Google Shape;8803;p8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87"/>
              <p:cNvGrpSpPr/>
              <p:nvPr/>
            </p:nvGrpSpPr>
            <p:grpSpPr>
              <a:xfrm>
                <a:off x="4866394" y="3715035"/>
                <a:ext cx="37846" cy="32357"/>
                <a:chOff x="4866394" y="3715035"/>
                <a:chExt cx="37846" cy="32357"/>
              </a:xfrm>
            </p:grpSpPr>
            <p:sp>
              <p:nvSpPr>
                <p:cNvPr id="8806" name="Google Shape;8806;p8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87"/>
              <p:cNvGrpSpPr/>
              <p:nvPr/>
            </p:nvGrpSpPr>
            <p:grpSpPr>
              <a:xfrm>
                <a:off x="4979233" y="3839798"/>
                <a:ext cx="37878" cy="32420"/>
                <a:chOff x="4979233" y="3839798"/>
                <a:chExt cx="37878" cy="32420"/>
              </a:xfrm>
            </p:grpSpPr>
            <p:sp>
              <p:nvSpPr>
                <p:cNvPr id="8809" name="Google Shape;8809;p8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87"/>
              <p:cNvGrpSpPr/>
              <p:nvPr/>
            </p:nvGrpSpPr>
            <p:grpSpPr>
              <a:xfrm>
                <a:off x="4790662" y="3679147"/>
                <a:ext cx="37783" cy="32380"/>
                <a:chOff x="4790662" y="3679147"/>
                <a:chExt cx="37783" cy="32380"/>
              </a:xfrm>
            </p:grpSpPr>
            <p:sp>
              <p:nvSpPr>
                <p:cNvPr id="8812" name="Google Shape;8812;p8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87"/>
              <p:cNvGrpSpPr/>
              <p:nvPr/>
            </p:nvGrpSpPr>
            <p:grpSpPr>
              <a:xfrm>
                <a:off x="4857263" y="3557861"/>
                <a:ext cx="37776" cy="32357"/>
                <a:chOff x="4857263" y="3557861"/>
                <a:chExt cx="37776" cy="32357"/>
              </a:xfrm>
            </p:grpSpPr>
            <p:sp>
              <p:nvSpPr>
                <p:cNvPr id="8815" name="Google Shape;8815;p8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87"/>
              <p:cNvGrpSpPr/>
              <p:nvPr/>
            </p:nvGrpSpPr>
            <p:grpSpPr>
              <a:xfrm>
                <a:off x="4883902" y="3648033"/>
                <a:ext cx="37783" cy="32380"/>
                <a:chOff x="4883902" y="3648033"/>
                <a:chExt cx="37783" cy="32380"/>
              </a:xfrm>
            </p:grpSpPr>
            <p:sp>
              <p:nvSpPr>
                <p:cNvPr id="8818" name="Google Shape;8818;p8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87"/>
              <p:cNvGrpSpPr/>
              <p:nvPr/>
            </p:nvGrpSpPr>
            <p:grpSpPr>
              <a:xfrm>
                <a:off x="4907780" y="3347220"/>
                <a:ext cx="37878" cy="32357"/>
                <a:chOff x="4907780" y="3347220"/>
                <a:chExt cx="37878" cy="32357"/>
              </a:xfrm>
            </p:grpSpPr>
            <p:sp>
              <p:nvSpPr>
                <p:cNvPr id="8821" name="Google Shape;8821;p8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87"/>
              <p:cNvGrpSpPr/>
              <p:nvPr/>
            </p:nvGrpSpPr>
            <p:grpSpPr>
              <a:xfrm>
                <a:off x="5065048" y="3738150"/>
                <a:ext cx="37783" cy="32364"/>
                <a:chOff x="5065048" y="3738150"/>
                <a:chExt cx="37783" cy="32364"/>
              </a:xfrm>
            </p:grpSpPr>
            <p:sp>
              <p:nvSpPr>
                <p:cNvPr id="8824" name="Google Shape;8824;p8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87"/>
              <p:cNvGrpSpPr/>
              <p:nvPr/>
            </p:nvGrpSpPr>
            <p:grpSpPr>
              <a:xfrm>
                <a:off x="5071616" y="3284615"/>
                <a:ext cx="37783" cy="32357"/>
                <a:chOff x="5071616" y="3284615"/>
                <a:chExt cx="37783" cy="32357"/>
              </a:xfrm>
            </p:grpSpPr>
            <p:sp>
              <p:nvSpPr>
                <p:cNvPr id="8827" name="Google Shape;8827;p8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87"/>
              <p:cNvGrpSpPr/>
              <p:nvPr/>
            </p:nvGrpSpPr>
            <p:grpSpPr>
              <a:xfrm>
                <a:off x="5389291" y="3759921"/>
                <a:ext cx="37783" cy="32380"/>
                <a:chOff x="5389291" y="3759921"/>
                <a:chExt cx="37783" cy="32380"/>
              </a:xfrm>
            </p:grpSpPr>
            <p:sp>
              <p:nvSpPr>
                <p:cNvPr id="8830" name="Google Shape;8830;p8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87"/>
              <p:cNvGrpSpPr/>
              <p:nvPr/>
            </p:nvGrpSpPr>
            <p:grpSpPr>
              <a:xfrm>
                <a:off x="5431534" y="3632932"/>
                <a:ext cx="37878" cy="32451"/>
                <a:chOff x="5431534" y="3632932"/>
                <a:chExt cx="37878" cy="32451"/>
              </a:xfrm>
            </p:grpSpPr>
            <p:sp>
              <p:nvSpPr>
                <p:cNvPr id="8833" name="Google Shape;8833;p8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87"/>
              <p:cNvGrpSpPr/>
              <p:nvPr/>
            </p:nvGrpSpPr>
            <p:grpSpPr>
              <a:xfrm>
                <a:off x="5540755" y="3544829"/>
                <a:ext cx="37783" cy="32357"/>
                <a:chOff x="5540755" y="3544829"/>
                <a:chExt cx="37783" cy="32357"/>
              </a:xfrm>
            </p:grpSpPr>
            <p:sp>
              <p:nvSpPr>
                <p:cNvPr id="8836" name="Google Shape;8836;p8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87"/>
              <p:cNvGrpSpPr/>
              <p:nvPr/>
            </p:nvGrpSpPr>
            <p:grpSpPr>
              <a:xfrm>
                <a:off x="5579293" y="3412107"/>
                <a:ext cx="37776" cy="32357"/>
                <a:chOff x="5579293" y="3412107"/>
                <a:chExt cx="37776" cy="32357"/>
              </a:xfrm>
            </p:grpSpPr>
            <p:sp>
              <p:nvSpPr>
                <p:cNvPr id="8839" name="Google Shape;8839;p8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87"/>
              <p:cNvGrpSpPr/>
              <p:nvPr/>
            </p:nvGrpSpPr>
            <p:grpSpPr>
              <a:xfrm>
                <a:off x="5801346" y="3284615"/>
                <a:ext cx="37783" cy="32357"/>
                <a:chOff x="5801346" y="3284615"/>
                <a:chExt cx="37783" cy="32357"/>
              </a:xfrm>
            </p:grpSpPr>
            <p:sp>
              <p:nvSpPr>
                <p:cNvPr id="8842" name="Google Shape;8842;p8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87"/>
              <p:cNvGrpSpPr/>
              <p:nvPr/>
            </p:nvGrpSpPr>
            <p:grpSpPr>
              <a:xfrm>
                <a:off x="5763578" y="3399067"/>
                <a:ext cx="37776" cy="32364"/>
                <a:chOff x="5763578" y="3399067"/>
                <a:chExt cx="37776" cy="32364"/>
              </a:xfrm>
            </p:grpSpPr>
            <p:sp>
              <p:nvSpPr>
                <p:cNvPr id="8845" name="Google Shape;8845;p8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87"/>
              <p:cNvGrpSpPr/>
              <p:nvPr/>
            </p:nvGrpSpPr>
            <p:grpSpPr>
              <a:xfrm>
                <a:off x="5395858" y="3230952"/>
                <a:ext cx="37776" cy="32364"/>
                <a:chOff x="5395858" y="3230952"/>
                <a:chExt cx="37776" cy="32364"/>
              </a:xfrm>
            </p:grpSpPr>
            <p:sp>
              <p:nvSpPr>
                <p:cNvPr id="8848" name="Google Shape;8848;p8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87"/>
              <p:cNvGrpSpPr/>
              <p:nvPr/>
            </p:nvGrpSpPr>
            <p:grpSpPr>
              <a:xfrm>
                <a:off x="5264088" y="3188237"/>
                <a:ext cx="37776" cy="32357"/>
                <a:chOff x="5264088" y="3188237"/>
                <a:chExt cx="37776" cy="32357"/>
              </a:xfrm>
            </p:grpSpPr>
            <p:sp>
              <p:nvSpPr>
                <p:cNvPr id="8851" name="Google Shape;8851;p8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87"/>
              <p:cNvGrpSpPr/>
              <p:nvPr/>
            </p:nvGrpSpPr>
            <p:grpSpPr>
              <a:xfrm>
                <a:off x="5585758" y="3237425"/>
                <a:ext cx="37878" cy="32357"/>
                <a:chOff x="5585758" y="3237425"/>
                <a:chExt cx="37878" cy="32357"/>
              </a:xfrm>
            </p:grpSpPr>
            <p:sp>
              <p:nvSpPr>
                <p:cNvPr id="8854" name="Google Shape;8854;p8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87"/>
              <p:cNvGrpSpPr/>
              <p:nvPr/>
            </p:nvGrpSpPr>
            <p:grpSpPr>
              <a:xfrm>
                <a:off x="4874196" y="3291088"/>
                <a:ext cx="37878" cy="32451"/>
                <a:chOff x="4874196" y="3291088"/>
                <a:chExt cx="37878" cy="32451"/>
              </a:xfrm>
            </p:grpSpPr>
            <p:sp>
              <p:nvSpPr>
                <p:cNvPr id="8857" name="Google Shape;8857;p8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87"/>
              <p:cNvGrpSpPr/>
              <p:nvPr/>
            </p:nvGrpSpPr>
            <p:grpSpPr>
              <a:xfrm>
                <a:off x="5197770" y="3785466"/>
                <a:ext cx="37783" cy="32427"/>
                <a:chOff x="5197770" y="3785466"/>
                <a:chExt cx="37783" cy="32427"/>
              </a:xfrm>
            </p:grpSpPr>
            <p:sp>
              <p:nvSpPr>
                <p:cNvPr id="8860" name="Google Shape;8860;p8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87"/>
              <p:cNvGrpSpPr/>
              <p:nvPr/>
            </p:nvGrpSpPr>
            <p:grpSpPr>
              <a:xfrm>
                <a:off x="5177699" y="3492117"/>
                <a:ext cx="37776" cy="32357"/>
                <a:chOff x="5177699" y="3492117"/>
                <a:chExt cx="37776" cy="32357"/>
              </a:xfrm>
            </p:grpSpPr>
            <p:sp>
              <p:nvSpPr>
                <p:cNvPr id="8863" name="Google Shape;8863;p8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87"/>
              <p:cNvGrpSpPr/>
              <p:nvPr/>
            </p:nvGrpSpPr>
            <p:grpSpPr>
              <a:xfrm>
                <a:off x="5349431" y="3622346"/>
                <a:ext cx="37870" cy="32380"/>
                <a:chOff x="5349431" y="3622346"/>
                <a:chExt cx="37870" cy="32380"/>
              </a:xfrm>
            </p:grpSpPr>
            <p:sp>
              <p:nvSpPr>
                <p:cNvPr id="8866" name="Google Shape;8866;p8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87"/>
              <p:cNvGrpSpPr/>
              <p:nvPr/>
            </p:nvGrpSpPr>
            <p:grpSpPr>
              <a:xfrm>
                <a:off x="5068855" y="3563980"/>
                <a:ext cx="53954" cy="46223"/>
                <a:chOff x="5068855" y="3563980"/>
                <a:chExt cx="53954" cy="46223"/>
              </a:xfrm>
            </p:grpSpPr>
            <p:sp>
              <p:nvSpPr>
                <p:cNvPr id="8869" name="Google Shape;8869;p8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87"/>
              <p:cNvGrpSpPr/>
              <p:nvPr/>
            </p:nvGrpSpPr>
            <p:grpSpPr>
              <a:xfrm>
                <a:off x="5037654" y="3392507"/>
                <a:ext cx="37870" cy="32451"/>
                <a:chOff x="5037654" y="3392507"/>
                <a:chExt cx="37870" cy="32451"/>
              </a:xfrm>
            </p:grpSpPr>
            <p:sp>
              <p:nvSpPr>
                <p:cNvPr id="8872" name="Google Shape;8872;p8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87"/>
              <p:cNvGrpSpPr/>
              <p:nvPr/>
            </p:nvGrpSpPr>
            <p:grpSpPr>
              <a:xfrm>
                <a:off x="5456560" y="3368629"/>
                <a:ext cx="37870" cy="32451"/>
                <a:chOff x="5456560" y="3368629"/>
                <a:chExt cx="37870" cy="32451"/>
              </a:xfrm>
            </p:grpSpPr>
            <p:sp>
              <p:nvSpPr>
                <p:cNvPr id="8875" name="Google Shape;8875;p8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87"/>
              <p:cNvGrpSpPr/>
              <p:nvPr/>
            </p:nvGrpSpPr>
            <p:grpSpPr>
              <a:xfrm>
                <a:off x="4755749" y="3501516"/>
                <a:ext cx="46246" cy="39608"/>
                <a:chOff x="4755749" y="3501516"/>
                <a:chExt cx="46246" cy="39608"/>
              </a:xfrm>
            </p:grpSpPr>
            <p:sp>
              <p:nvSpPr>
                <p:cNvPr id="8878" name="Google Shape;8878;p8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87"/>
              <p:cNvGrpSpPr/>
              <p:nvPr/>
            </p:nvGrpSpPr>
            <p:grpSpPr>
              <a:xfrm>
                <a:off x="4681346" y="3485582"/>
                <a:ext cx="37783" cy="32427"/>
                <a:chOff x="4681346" y="3485582"/>
                <a:chExt cx="37783" cy="32427"/>
              </a:xfrm>
            </p:grpSpPr>
            <p:sp>
              <p:nvSpPr>
                <p:cNvPr id="8881" name="Google Shape;8881;p8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87"/>
              <p:cNvGrpSpPr/>
              <p:nvPr/>
            </p:nvGrpSpPr>
            <p:grpSpPr>
              <a:xfrm>
                <a:off x="4767067" y="3291088"/>
                <a:ext cx="37878" cy="32451"/>
                <a:chOff x="4767067" y="3291088"/>
                <a:chExt cx="37878" cy="32451"/>
              </a:xfrm>
            </p:grpSpPr>
            <p:sp>
              <p:nvSpPr>
                <p:cNvPr id="8884" name="Google Shape;8884;p8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87"/>
              <p:cNvGrpSpPr/>
              <p:nvPr/>
            </p:nvGrpSpPr>
            <p:grpSpPr>
              <a:xfrm>
                <a:off x="4687819" y="3405539"/>
                <a:ext cx="37776" cy="32451"/>
                <a:chOff x="4687819" y="3405539"/>
                <a:chExt cx="37776" cy="32451"/>
              </a:xfrm>
            </p:grpSpPr>
            <p:sp>
              <p:nvSpPr>
                <p:cNvPr id="8887" name="Google Shape;8887;p8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87"/>
              <p:cNvGrpSpPr/>
              <p:nvPr/>
            </p:nvGrpSpPr>
            <p:grpSpPr>
              <a:xfrm>
                <a:off x="4923101" y="3444809"/>
                <a:ext cx="52813" cy="45318"/>
                <a:chOff x="4923101" y="3444809"/>
                <a:chExt cx="52813" cy="45318"/>
              </a:xfrm>
            </p:grpSpPr>
            <p:sp>
              <p:nvSpPr>
                <p:cNvPr id="8890" name="Google Shape;8890;p8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87"/>
              <p:cNvGrpSpPr/>
              <p:nvPr/>
            </p:nvGrpSpPr>
            <p:grpSpPr>
              <a:xfrm>
                <a:off x="4846040" y="3654750"/>
                <a:ext cx="31405" cy="26993"/>
                <a:chOff x="4846040" y="3654750"/>
                <a:chExt cx="31405" cy="26993"/>
              </a:xfrm>
            </p:grpSpPr>
            <p:sp>
              <p:nvSpPr>
                <p:cNvPr id="8893" name="Google Shape;8893;p8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87"/>
              <p:cNvGrpSpPr/>
              <p:nvPr/>
            </p:nvGrpSpPr>
            <p:grpSpPr>
              <a:xfrm>
                <a:off x="4925673" y="3691700"/>
                <a:ext cx="40253" cy="34472"/>
                <a:chOff x="4925673" y="3691700"/>
                <a:chExt cx="40253" cy="34472"/>
              </a:xfrm>
            </p:grpSpPr>
            <p:sp>
              <p:nvSpPr>
                <p:cNvPr id="8896" name="Google Shape;8896;p8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87"/>
              <p:cNvGrpSpPr/>
              <p:nvPr/>
            </p:nvGrpSpPr>
            <p:grpSpPr>
              <a:xfrm>
                <a:off x="4894653" y="3740848"/>
                <a:ext cx="31405" cy="26906"/>
                <a:chOff x="4894653" y="3740848"/>
                <a:chExt cx="31405" cy="26906"/>
              </a:xfrm>
            </p:grpSpPr>
            <p:sp>
              <p:nvSpPr>
                <p:cNvPr id="8899" name="Google Shape;8899;p8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87"/>
              <p:cNvGrpSpPr/>
              <p:nvPr/>
            </p:nvGrpSpPr>
            <p:grpSpPr>
              <a:xfrm>
                <a:off x="4962300" y="3696348"/>
                <a:ext cx="38255" cy="32773"/>
                <a:chOff x="4962300" y="3696348"/>
                <a:chExt cx="38255" cy="32773"/>
              </a:xfrm>
            </p:grpSpPr>
            <p:sp>
              <p:nvSpPr>
                <p:cNvPr id="8902" name="Google Shape;8902;p8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87"/>
              <p:cNvGrpSpPr/>
              <p:nvPr/>
            </p:nvGrpSpPr>
            <p:grpSpPr>
              <a:xfrm>
                <a:off x="4980185" y="3743349"/>
                <a:ext cx="31499" cy="26969"/>
                <a:chOff x="4980185" y="3743349"/>
                <a:chExt cx="31499" cy="26969"/>
              </a:xfrm>
            </p:grpSpPr>
            <p:sp>
              <p:nvSpPr>
                <p:cNvPr id="8905" name="Google Shape;8905;p8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87"/>
              <p:cNvGrpSpPr/>
              <p:nvPr/>
            </p:nvGrpSpPr>
            <p:grpSpPr>
              <a:xfrm>
                <a:off x="5013768" y="3734312"/>
                <a:ext cx="31499" cy="26969"/>
                <a:chOff x="5013768" y="3734312"/>
                <a:chExt cx="31499" cy="26969"/>
              </a:xfrm>
            </p:grpSpPr>
            <p:sp>
              <p:nvSpPr>
                <p:cNvPr id="8908" name="Google Shape;8908;p8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87"/>
              <p:cNvGrpSpPr/>
              <p:nvPr/>
            </p:nvGrpSpPr>
            <p:grpSpPr>
              <a:xfrm>
                <a:off x="5036703" y="3764545"/>
                <a:ext cx="31499" cy="26898"/>
                <a:chOff x="5036703" y="3764545"/>
                <a:chExt cx="31499" cy="26898"/>
              </a:xfrm>
            </p:grpSpPr>
            <p:sp>
              <p:nvSpPr>
                <p:cNvPr id="8911" name="Google Shape;8911;p8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87"/>
              <p:cNvGrpSpPr/>
              <p:nvPr/>
            </p:nvGrpSpPr>
            <p:grpSpPr>
              <a:xfrm>
                <a:off x="4953546" y="3768352"/>
                <a:ext cx="31405" cy="26898"/>
                <a:chOff x="4953546" y="3768352"/>
                <a:chExt cx="31405" cy="26898"/>
              </a:xfrm>
            </p:grpSpPr>
            <p:sp>
              <p:nvSpPr>
                <p:cNvPr id="8914" name="Google Shape;8914;p8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87"/>
              <p:cNvGrpSpPr/>
              <p:nvPr/>
            </p:nvGrpSpPr>
            <p:grpSpPr>
              <a:xfrm>
                <a:off x="4964770" y="3814016"/>
                <a:ext cx="31499" cy="26993"/>
                <a:chOff x="4964770" y="3814016"/>
                <a:chExt cx="31499" cy="26993"/>
              </a:xfrm>
            </p:grpSpPr>
            <p:sp>
              <p:nvSpPr>
                <p:cNvPr id="8917" name="Google Shape;8917;p8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87"/>
              <p:cNvGrpSpPr/>
              <p:nvPr/>
            </p:nvGrpSpPr>
            <p:grpSpPr>
              <a:xfrm>
                <a:off x="4923290" y="3800504"/>
                <a:ext cx="31468" cy="26898"/>
                <a:chOff x="4923290" y="3800504"/>
                <a:chExt cx="31468" cy="26898"/>
              </a:xfrm>
            </p:grpSpPr>
            <p:sp>
              <p:nvSpPr>
                <p:cNvPr id="8920" name="Google Shape;8920;p8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87"/>
              <p:cNvGrpSpPr/>
              <p:nvPr/>
            </p:nvGrpSpPr>
            <p:grpSpPr>
              <a:xfrm>
                <a:off x="5108534" y="3650943"/>
                <a:ext cx="31405" cy="26993"/>
                <a:chOff x="5108534" y="3650943"/>
                <a:chExt cx="31405" cy="26993"/>
              </a:xfrm>
            </p:grpSpPr>
            <p:sp>
              <p:nvSpPr>
                <p:cNvPr id="8923" name="Google Shape;8923;p8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87"/>
              <p:cNvGrpSpPr/>
              <p:nvPr/>
            </p:nvGrpSpPr>
            <p:grpSpPr>
              <a:xfrm>
                <a:off x="5119380" y="3760739"/>
                <a:ext cx="31499" cy="26993"/>
                <a:chOff x="5119380" y="3760739"/>
                <a:chExt cx="31499" cy="26993"/>
              </a:xfrm>
            </p:grpSpPr>
            <p:sp>
              <p:nvSpPr>
                <p:cNvPr id="8926" name="Google Shape;8926;p8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87"/>
              <p:cNvGrpSpPr/>
              <p:nvPr/>
            </p:nvGrpSpPr>
            <p:grpSpPr>
              <a:xfrm>
                <a:off x="5119380" y="3788235"/>
                <a:ext cx="31499" cy="26993"/>
                <a:chOff x="5119380" y="3788235"/>
                <a:chExt cx="31499" cy="26993"/>
              </a:xfrm>
            </p:grpSpPr>
            <p:sp>
              <p:nvSpPr>
                <p:cNvPr id="8929" name="Google Shape;8929;p8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87"/>
              <p:cNvGrpSpPr/>
              <p:nvPr/>
            </p:nvGrpSpPr>
            <p:grpSpPr>
              <a:xfrm>
                <a:off x="5158005" y="3875284"/>
                <a:ext cx="31405" cy="27001"/>
                <a:chOff x="5158005" y="3875284"/>
                <a:chExt cx="31405" cy="27001"/>
              </a:xfrm>
            </p:grpSpPr>
            <p:sp>
              <p:nvSpPr>
                <p:cNvPr id="8932" name="Google Shape;8932;p8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87"/>
              <p:cNvGrpSpPr/>
              <p:nvPr/>
            </p:nvGrpSpPr>
            <p:grpSpPr>
              <a:xfrm>
                <a:off x="5233163" y="3764545"/>
                <a:ext cx="31499" cy="26898"/>
                <a:chOff x="5233163" y="3764545"/>
                <a:chExt cx="31499" cy="26898"/>
              </a:xfrm>
            </p:grpSpPr>
            <p:sp>
              <p:nvSpPr>
                <p:cNvPr id="8935" name="Google Shape;8935;p8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87"/>
              <p:cNvGrpSpPr/>
              <p:nvPr/>
            </p:nvGrpSpPr>
            <p:grpSpPr>
              <a:xfrm>
                <a:off x="5276168" y="3805545"/>
                <a:ext cx="31499" cy="26906"/>
                <a:chOff x="5276168" y="3805545"/>
                <a:chExt cx="31499" cy="26906"/>
              </a:xfrm>
            </p:grpSpPr>
            <p:sp>
              <p:nvSpPr>
                <p:cNvPr id="8938" name="Google Shape;8938;p8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87"/>
              <p:cNvGrpSpPr/>
              <p:nvPr/>
            </p:nvGrpSpPr>
            <p:grpSpPr>
              <a:xfrm>
                <a:off x="5294053" y="3851933"/>
                <a:ext cx="31405" cy="26945"/>
                <a:chOff x="5294053" y="3851933"/>
                <a:chExt cx="31405" cy="26945"/>
              </a:xfrm>
            </p:grpSpPr>
            <p:sp>
              <p:nvSpPr>
                <p:cNvPr id="8941" name="Google Shape;8941;p8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87"/>
              <p:cNvGrpSpPr/>
              <p:nvPr/>
            </p:nvGrpSpPr>
            <p:grpSpPr>
              <a:xfrm>
                <a:off x="5341723" y="3851902"/>
                <a:ext cx="31405" cy="26977"/>
                <a:chOff x="5341723" y="3851902"/>
                <a:chExt cx="31405" cy="26977"/>
              </a:xfrm>
            </p:grpSpPr>
            <p:sp>
              <p:nvSpPr>
                <p:cNvPr id="8944" name="Google Shape;8944;p8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87"/>
              <p:cNvGrpSpPr/>
              <p:nvPr/>
            </p:nvGrpSpPr>
            <p:grpSpPr>
              <a:xfrm>
                <a:off x="5054871" y="3507855"/>
                <a:ext cx="31405" cy="26993"/>
                <a:chOff x="5054871" y="3507855"/>
                <a:chExt cx="31405" cy="26993"/>
              </a:xfrm>
            </p:grpSpPr>
            <p:sp>
              <p:nvSpPr>
                <p:cNvPr id="8947" name="Google Shape;8947;p8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87"/>
              <p:cNvGrpSpPr/>
              <p:nvPr/>
            </p:nvGrpSpPr>
            <p:grpSpPr>
              <a:xfrm>
                <a:off x="4876579" y="3675325"/>
                <a:ext cx="31405" cy="26969"/>
                <a:chOff x="4876579" y="3675325"/>
                <a:chExt cx="31405" cy="26969"/>
              </a:xfrm>
            </p:grpSpPr>
            <p:sp>
              <p:nvSpPr>
                <p:cNvPr id="8950" name="Google Shape;8950;p8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87"/>
              <p:cNvGrpSpPr/>
              <p:nvPr/>
            </p:nvGrpSpPr>
            <p:grpSpPr>
              <a:xfrm>
                <a:off x="4842233" y="3688333"/>
                <a:ext cx="31405" cy="26993"/>
                <a:chOff x="4842233" y="3688333"/>
                <a:chExt cx="31405" cy="26993"/>
              </a:xfrm>
            </p:grpSpPr>
            <p:sp>
              <p:nvSpPr>
                <p:cNvPr id="8953" name="Google Shape;8953;p8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87"/>
              <p:cNvGrpSpPr/>
              <p:nvPr/>
            </p:nvGrpSpPr>
            <p:grpSpPr>
              <a:xfrm>
                <a:off x="5187876" y="3608032"/>
                <a:ext cx="31405" cy="27001"/>
                <a:chOff x="5187876" y="3608032"/>
                <a:chExt cx="31405" cy="27001"/>
              </a:xfrm>
            </p:grpSpPr>
            <p:sp>
              <p:nvSpPr>
                <p:cNvPr id="8956" name="Google Shape;8956;p8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8" name="Google Shape;8958;p8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0" name="Google Shape;8960;p87"/>
              <p:cNvGrpSpPr/>
              <p:nvPr/>
            </p:nvGrpSpPr>
            <p:grpSpPr>
              <a:xfrm>
                <a:off x="5269224" y="3304167"/>
                <a:ext cx="40253" cy="34402"/>
                <a:chOff x="5269224" y="3304167"/>
                <a:chExt cx="40253" cy="34402"/>
              </a:xfrm>
            </p:grpSpPr>
            <p:sp>
              <p:nvSpPr>
                <p:cNvPr id="8961" name="Google Shape;8961;p8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87"/>
              <p:cNvGrpSpPr/>
              <p:nvPr/>
            </p:nvGrpSpPr>
            <p:grpSpPr>
              <a:xfrm>
                <a:off x="5327354" y="3476615"/>
                <a:ext cx="49864" cy="42723"/>
                <a:chOff x="5327354" y="3476615"/>
                <a:chExt cx="49864" cy="42723"/>
              </a:xfrm>
            </p:grpSpPr>
            <p:sp>
              <p:nvSpPr>
                <p:cNvPr id="8964" name="Google Shape;8964;p8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6" name="Google Shape;8966;p8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8" name="Google Shape;8968;p87"/>
              <p:cNvGrpSpPr/>
              <p:nvPr/>
            </p:nvGrpSpPr>
            <p:grpSpPr>
              <a:xfrm>
                <a:off x="5341723" y="3775957"/>
                <a:ext cx="31405" cy="26898"/>
                <a:chOff x="5341723" y="3775957"/>
                <a:chExt cx="31405" cy="26898"/>
              </a:xfrm>
            </p:grpSpPr>
            <p:sp>
              <p:nvSpPr>
                <p:cNvPr id="8969" name="Google Shape;8969;p8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87"/>
              <p:cNvGrpSpPr/>
              <p:nvPr/>
            </p:nvGrpSpPr>
            <p:grpSpPr>
              <a:xfrm>
                <a:off x="5439053" y="3699274"/>
                <a:ext cx="31405" cy="26898"/>
                <a:chOff x="5439053" y="3699274"/>
                <a:chExt cx="31405" cy="26898"/>
              </a:xfrm>
            </p:grpSpPr>
            <p:sp>
              <p:nvSpPr>
                <p:cNvPr id="8972" name="Google Shape;8972;p8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87"/>
              <p:cNvGrpSpPr/>
              <p:nvPr/>
            </p:nvGrpSpPr>
            <p:grpSpPr>
              <a:xfrm>
                <a:off x="5412414" y="3622307"/>
                <a:ext cx="31499" cy="26993"/>
                <a:chOff x="5412414" y="3622307"/>
                <a:chExt cx="31499" cy="26993"/>
              </a:xfrm>
            </p:grpSpPr>
            <p:sp>
              <p:nvSpPr>
                <p:cNvPr id="8975" name="Google Shape;8975;p8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87"/>
              <p:cNvGrpSpPr/>
              <p:nvPr/>
            </p:nvGrpSpPr>
            <p:grpSpPr>
              <a:xfrm>
                <a:off x="5476254" y="3473949"/>
                <a:ext cx="26835" cy="26930"/>
                <a:chOff x="5476254" y="3473949"/>
                <a:chExt cx="26835" cy="26930"/>
              </a:xfrm>
            </p:grpSpPr>
            <p:sp>
              <p:nvSpPr>
                <p:cNvPr id="8978" name="Google Shape;8978;p8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87"/>
              <p:cNvGrpSpPr/>
              <p:nvPr/>
            </p:nvGrpSpPr>
            <p:grpSpPr>
              <a:xfrm>
                <a:off x="5564547" y="3481594"/>
                <a:ext cx="31397" cy="26898"/>
                <a:chOff x="5564547" y="3481594"/>
                <a:chExt cx="31397" cy="26898"/>
              </a:xfrm>
            </p:grpSpPr>
            <p:sp>
              <p:nvSpPr>
                <p:cNvPr id="8981" name="Google Shape;8981;p8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87"/>
              <p:cNvGrpSpPr/>
              <p:nvPr/>
            </p:nvGrpSpPr>
            <p:grpSpPr>
              <a:xfrm>
                <a:off x="5534101" y="3470174"/>
                <a:ext cx="31397" cy="26906"/>
                <a:chOff x="5534101" y="3470174"/>
                <a:chExt cx="31397" cy="26906"/>
              </a:xfrm>
            </p:grpSpPr>
            <p:sp>
              <p:nvSpPr>
                <p:cNvPr id="8984" name="Google Shape;8984;p8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87"/>
              <p:cNvGrpSpPr/>
              <p:nvPr/>
            </p:nvGrpSpPr>
            <p:grpSpPr>
              <a:xfrm>
                <a:off x="5610879" y="3314486"/>
                <a:ext cx="31499" cy="26938"/>
                <a:chOff x="5610879" y="3314486"/>
                <a:chExt cx="31499" cy="26938"/>
              </a:xfrm>
            </p:grpSpPr>
            <p:sp>
              <p:nvSpPr>
                <p:cNvPr id="8987" name="Google Shape;8987;p8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87"/>
              <p:cNvGrpSpPr/>
              <p:nvPr/>
            </p:nvGrpSpPr>
            <p:grpSpPr>
              <a:xfrm>
                <a:off x="4834525" y="3501382"/>
                <a:ext cx="31499" cy="26898"/>
                <a:chOff x="4834525" y="3501382"/>
                <a:chExt cx="31499" cy="26898"/>
              </a:xfrm>
            </p:grpSpPr>
            <p:sp>
              <p:nvSpPr>
                <p:cNvPr id="8990" name="Google Shape;8990;p8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87"/>
              <p:cNvGrpSpPr/>
              <p:nvPr/>
            </p:nvGrpSpPr>
            <p:grpSpPr>
              <a:xfrm>
                <a:off x="4898460" y="3580158"/>
                <a:ext cx="31405" cy="26898"/>
                <a:chOff x="4898460" y="3580158"/>
                <a:chExt cx="31405" cy="26898"/>
              </a:xfrm>
            </p:grpSpPr>
            <p:sp>
              <p:nvSpPr>
                <p:cNvPr id="8993" name="Google Shape;8993;p8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87"/>
              <p:cNvGrpSpPr/>
              <p:nvPr/>
            </p:nvGrpSpPr>
            <p:grpSpPr>
              <a:xfrm>
                <a:off x="4882667" y="3608032"/>
                <a:ext cx="31499" cy="27001"/>
                <a:chOff x="4882667" y="3608032"/>
                <a:chExt cx="31499" cy="27001"/>
              </a:xfrm>
            </p:grpSpPr>
            <p:sp>
              <p:nvSpPr>
                <p:cNvPr id="8996" name="Google Shape;8996;p8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87"/>
              <p:cNvGrpSpPr/>
              <p:nvPr/>
            </p:nvGrpSpPr>
            <p:grpSpPr>
              <a:xfrm>
                <a:off x="4843373" y="3631407"/>
                <a:ext cx="16273" cy="16186"/>
                <a:chOff x="4843373" y="3631407"/>
                <a:chExt cx="16273" cy="16186"/>
              </a:xfrm>
            </p:grpSpPr>
            <p:sp>
              <p:nvSpPr>
                <p:cNvPr id="8999" name="Google Shape;8999;p8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87"/>
              <p:cNvGrpSpPr/>
              <p:nvPr/>
            </p:nvGrpSpPr>
            <p:grpSpPr>
              <a:xfrm>
                <a:off x="4727773" y="3591578"/>
                <a:ext cx="31499" cy="26898"/>
                <a:chOff x="4727773" y="3591578"/>
                <a:chExt cx="31499" cy="26898"/>
              </a:xfrm>
            </p:grpSpPr>
            <p:sp>
              <p:nvSpPr>
                <p:cNvPr id="9002" name="Google Shape;9002;p8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4" name="Google Shape;9004;p8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6" name="Google Shape;9006;p87"/>
              <p:cNvGrpSpPr/>
              <p:nvPr/>
            </p:nvGrpSpPr>
            <p:grpSpPr>
              <a:xfrm>
                <a:off x="4609421" y="3577398"/>
                <a:ext cx="31499" cy="27001"/>
                <a:chOff x="4609421" y="3577398"/>
                <a:chExt cx="31499" cy="27001"/>
              </a:xfrm>
            </p:grpSpPr>
            <p:sp>
              <p:nvSpPr>
                <p:cNvPr id="9007" name="Google Shape;9007;p8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87"/>
              <p:cNvGrpSpPr/>
              <p:nvPr/>
            </p:nvGrpSpPr>
            <p:grpSpPr>
              <a:xfrm>
                <a:off x="4649289" y="3577398"/>
                <a:ext cx="31499" cy="27001"/>
                <a:chOff x="4649289" y="3577398"/>
                <a:chExt cx="31499" cy="27001"/>
              </a:xfrm>
            </p:grpSpPr>
            <p:sp>
              <p:nvSpPr>
                <p:cNvPr id="9010" name="Google Shape;9010;p8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87"/>
              <p:cNvGrpSpPr/>
              <p:nvPr/>
            </p:nvGrpSpPr>
            <p:grpSpPr>
              <a:xfrm>
                <a:off x="4605614" y="3639523"/>
                <a:ext cx="31499" cy="26906"/>
                <a:chOff x="4605614" y="3639523"/>
                <a:chExt cx="31499" cy="26906"/>
              </a:xfrm>
            </p:grpSpPr>
            <p:sp>
              <p:nvSpPr>
                <p:cNvPr id="9013" name="Google Shape;9013;p8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87"/>
              <p:cNvGrpSpPr/>
              <p:nvPr/>
            </p:nvGrpSpPr>
            <p:grpSpPr>
              <a:xfrm>
                <a:off x="4785149" y="3618846"/>
                <a:ext cx="26930" cy="26843"/>
                <a:chOff x="4785149" y="3618846"/>
                <a:chExt cx="26930" cy="26843"/>
              </a:xfrm>
            </p:grpSpPr>
            <p:sp>
              <p:nvSpPr>
                <p:cNvPr id="9016" name="Google Shape;9016;p8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87"/>
              <p:cNvGrpSpPr/>
              <p:nvPr/>
            </p:nvGrpSpPr>
            <p:grpSpPr>
              <a:xfrm>
                <a:off x="4810167" y="3601567"/>
                <a:ext cx="31405" cy="26898"/>
                <a:chOff x="4810167" y="3601567"/>
                <a:chExt cx="31405" cy="26898"/>
              </a:xfrm>
            </p:grpSpPr>
            <p:sp>
              <p:nvSpPr>
                <p:cNvPr id="9019" name="Google Shape;9019;p8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87"/>
              <p:cNvGrpSpPr/>
              <p:nvPr/>
            </p:nvGrpSpPr>
            <p:grpSpPr>
              <a:xfrm>
                <a:off x="4831002" y="3373230"/>
                <a:ext cx="31405" cy="26898"/>
                <a:chOff x="4831002" y="3373230"/>
                <a:chExt cx="31405" cy="26898"/>
              </a:xfrm>
            </p:grpSpPr>
            <p:sp>
              <p:nvSpPr>
                <p:cNvPr id="9022" name="Google Shape;9022;p8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87"/>
              <p:cNvGrpSpPr/>
              <p:nvPr/>
            </p:nvGrpSpPr>
            <p:grpSpPr>
              <a:xfrm>
                <a:off x="4719311" y="3355054"/>
                <a:ext cx="31499" cy="27001"/>
                <a:chOff x="4719311" y="3355054"/>
                <a:chExt cx="31499" cy="27001"/>
              </a:xfrm>
            </p:grpSpPr>
            <p:sp>
              <p:nvSpPr>
                <p:cNvPr id="9025" name="Google Shape;9025;p8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87"/>
              <p:cNvGrpSpPr/>
              <p:nvPr/>
            </p:nvGrpSpPr>
            <p:grpSpPr>
              <a:xfrm>
                <a:off x="4798755" y="3450260"/>
                <a:ext cx="26930" cy="26930"/>
                <a:chOff x="4798755" y="3450260"/>
                <a:chExt cx="26930" cy="26930"/>
              </a:xfrm>
            </p:grpSpPr>
            <p:sp>
              <p:nvSpPr>
                <p:cNvPr id="9028" name="Google Shape;9028;p8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87"/>
              <p:cNvGrpSpPr/>
              <p:nvPr/>
            </p:nvGrpSpPr>
            <p:grpSpPr>
              <a:xfrm>
                <a:off x="4645576" y="3467555"/>
                <a:ext cx="31405" cy="26953"/>
                <a:chOff x="4645576" y="3467555"/>
                <a:chExt cx="31405" cy="26953"/>
              </a:xfrm>
            </p:grpSpPr>
            <p:sp>
              <p:nvSpPr>
                <p:cNvPr id="9031" name="Google Shape;9031;p8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87"/>
              <p:cNvGrpSpPr/>
              <p:nvPr/>
            </p:nvGrpSpPr>
            <p:grpSpPr>
              <a:xfrm>
                <a:off x="4687631" y="3583965"/>
                <a:ext cx="31499" cy="26898"/>
                <a:chOff x="4687631" y="3583965"/>
                <a:chExt cx="31499" cy="26898"/>
              </a:xfrm>
            </p:grpSpPr>
            <p:sp>
              <p:nvSpPr>
                <p:cNvPr id="9034" name="Google Shape;9034;p8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87"/>
              <p:cNvGrpSpPr/>
              <p:nvPr/>
            </p:nvGrpSpPr>
            <p:grpSpPr>
              <a:xfrm>
                <a:off x="4719311" y="3471314"/>
                <a:ext cx="31499" cy="27001"/>
                <a:chOff x="4719311" y="3471314"/>
                <a:chExt cx="31499" cy="27001"/>
              </a:xfrm>
            </p:grpSpPr>
            <p:sp>
              <p:nvSpPr>
                <p:cNvPr id="9037" name="Google Shape;9037;p8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87"/>
              <p:cNvGrpSpPr/>
              <p:nvPr/>
            </p:nvGrpSpPr>
            <p:grpSpPr>
              <a:xfrm>
                <a:off x="4719311" y="3434404"/>
                <a:ext cx="31499" cy="26898"/>
                <a:chOff x="4719311" y="3434404"/>
                <a:chExt cx="31499" cy="26898"/>
              </a:xfrm>
            </p:grpSpPr>
            <p:sp>
              <p:nvSpPr>
                <p:cNvPr id="9040" name="Google Shape;9040;p8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87"/>
              <p:cNvGrpSpPr/>
              <p:nvPr/>
            </p:nvGrpSpPr>
            <p:grpSpPr>
              <a:xfrm>
                <a:off x="4768876" y="3401772"/>
                <a:ext cx="31499" cy="26898"/>
                <a:chOff x="4768876" y="3401772"/>
                <a:chExt cx="31499" cy="26898"/>
              </a:xfrm>
            </p:grpSpPr>
            <p:sp>
              <p:nvSpPr>
                <p:cNvPr id="9043" name="Google Shape;9043;p8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87"/>
              <p:cNvGrpSpPr/>
              <p:nvPr/>
            </p:nvGrpSpPr>
            <p:grpSpPr>
              <a:xfrm>
                <a:off x="4762214" y="3471377"/>
                <a:ext cx="26938" cy="26938"/>
                <a:chOff x="4762214" y="3471377"/>
                <a:chExt cx="26938" cy="26938"/>
              </a:xfrm>
            </p:grpSpPr>
            <p:sp>
              <p:nvSpPr>
                <p:cNvPr id="9046" name="Google Shape;9046;p8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87"/>
              <p:cNvGrpSpPr/>
              <p:nvPr/>
            </p:nvGrpSpPr>
            <p:grpSpPr>
              <a:xfrm>
                <a:off x="4790473" y="3344782"/>
                <a:ext cx="31405" cy="26898"/>
                <a:chOff x="4790473" y="3344782"/>
                <a:chExt cx="31405" cy="26898"/>
              </a:xfrm>
            </p:grpSpPr>
            <p:sp>
              <p:nvSpPr>
                <p:cNvPr id="9049" name="Google Shape;9049;p8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87"/>
              <p:cNvGrpSpPr/>
              <p:nvPr/>
            </p:nvGrpSpPr>
            <p:grpSpPr>
              <a:xfrm>
                <a:off x="4823774" y="3950733"/>
                <a:ext cx="37398" cy="32034"/>
                <a:chOff x="4823774" y="3950733"/>
                <a:chExt cx="37398" cy="32034"/>
              </a:xfrm>
            </p:grpSpPr>
            <p:sp>
              <p:nvSpPr>
                <p:cNvPr id="9052" name="Google Shape;9052;p8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87"/>
              <p:cNvGrpSpPr/>
              <p:nvPr/>
            </p:nvGrpSpPr>
            <p:grpSpPr>
              <a:xfrm>
                <a:off x="4823396" y="4110566"/>
                <a:ext cx="31405" cy="26906"/>
                <a:chOff x="4823396" y="4110566"/>
                <a:chExt cx="31405" cy="26906"/>
              </a:xfrm>
            </p:grpSpPr>
            <p:sp>
              <p:nvSpPr>
                <p:cNvPr id="9055" name="Google Shape;9055;p8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87"/>
              <p:cNvGrpSpPr/>
              <p:nvPr/>
            </p:nvGrpSpPr>
            <p:grpSpPr>
              <a:xfrm>
                <a:off x="4838332" y="3821150"/>
                <a:ext cx="31499" cy="26898"/>
                <a:chOff x="4838332" y="3821150"/>
                <a:chExt cx="31499" cy="26898"/>
              </a:xfrm>
            </p:grpSpPr>
            <p:sp>
              <p:nvSpPr>
                <p:cNvPr id="9058" name="Google Shape;9058;p8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87"/>
              <p:cNvGrpSpPr/>
              <p:nvPr/>
            </p:nvGrpSpPr>
            <p:grpSpPr>
              <a:xfrm>
                <a:off x="4661275" y="3815007"/>
                <a:ext cx="36824" cy="31523"/>
                <a:chOff x="4661275" y="3815007"/>
                <a:chExt cx="36824" cy="31523"/>
              </a:xfrm>
            </p:grpSpPr>
            <p:sp>
              <p:nvSpPr>
                <p:cNvPr id="9061" name="Google Shape;9061;p8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87"/>
              <p:cNvGrpSpPr/>
              <p:nvPr/>
            </p:nvGrpSpPr>
            <p:grpSpPr>
              <a:xfrm>
                <a:off x="4558998" y="3851037"/>
                <a:ext cx="33591" cy="28699"/>
                <a:chOff x="4558998" y="3851037"/>
                <a:chExt cx="33591" cy="28699"/>
              </a:xfrm>
            </p:grpSpPr>
            <p:sp>
              <p:nvSpPr>
                <p:cNvPr id="9064" name="Google Shape;9064;p8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87"/>
              <p:cNvGrpSpPr/>
              <p:nvPr/>
            </p:nvGrpSpPr>
            <p:grpSpPr>
              <a:xfrm>
                <a:off x="4696762" y="3638587"/>
                <a:ext cx="33591" cy="28794"/>
                <a:chOff x="4696762" y="3638587"/>
                <a:chExt cx="33591" cy="28794"/>
              </a:xfrm>
            </p:grpSpPr>
            <p:sp>
              <p:nvSpPr>
                <p:cNvPr id="9067" name="Google Shape;9067;p8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87"/>
              <p:cNvGrpSpPr/>
              <p:nvPr/>
            </p:nvGrpSpPr>
            <p:grpSpPr>
              <a:xfrm>
                <a:off x="4929479" y="3939140"/>
                <a:ext cx="33497" cy="28692"/>
                <a:chOff x="4929479" y="3939140"/>
                <a:chExt cx="33497" cy="28692"/>
              </a:xfrm>
            </p:grpSpPr>
            <p:sp>
              <p:nvSpPr>
                <p:cNvPr id="9070" name="Google Shape;9070;p8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87"/>
              <p:cNvGrpSpPr/>
              <p:nvPr/>
            </p:nvGrpSpPr>
            <p:grpSpPr>
              <a:xfrm>
                <a:off x="4907119" y="3986039"/>
                <a:ext cx="33497" cy="28699"/>
                <a:chOff x="4907119" y="3986039"/>
                <a:chExt cx="33497" cy="28699"/>
              </a:xfrm>
            </p:grpSpPr>
            <p:sp>
              <p:nvSpPr>
                <p:cNvPr id="9073" name="Google Shape;9073;p8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87"/>
              <p:cNvGrpSpPr/>
              <p:nvPr/>
            </p:nvGrpSpPr>
            <p:grpSpPr>
              <a:xfrm>
                <a:off x="4911783" y="4048102"/>
                <a:ext cx="33591" cy="28762"/>
                <a:chOff x="4911783" y="4048102"/>
                <a:chExt cx="33591" cy="28762"/>
              </a:xfrm>
            </p:grpSpPr>
            <p:sp>
              <p:nvSpPr>
                <p:cNvPr id="9076" name="Google Shape;9076;p8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8" name="Google Shape;9078;p8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0" name="Google Shape;9080;p87"/>
              <p:cNvGrpSpPr/>
              <p:nvPr/>
            </p:nvGrpSpPr>
            <p:grpSpPr>
              <a:xfrm>
                <a:off x="4762623" y="3837847"/>
                <a:ext cx="42416" cy="36273"/>
                <a:chOff x="4762623" y="3837847"/>
                <a:chExt cx="42416" cy="36273"/>
              </a:xfrm>
            </p:grpSpPr>
            <p:sp>
              <p:nvSpPr>
                <p:cNvPr id="9081" name="Google Shape;9081;p8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87"/>
              <p:cNvGrpSpPr/>
              <p:nvPr/>
            </p:nvGrpSpPr>
            <p:grpSpPr>
              <a:xfrm>
                <a:off x="4746044" y="4104966"/>
                <a:ext cx="33497" cy="28699"/>
                <a:chOff x="4746044" y="4104966"/>
                <a:chExt cx="33497" cy="28699"/>
              </a:xfrm>
            </p:grpSpPr>
            <p:sp>
              <p:nvSpPr>
                <p:cNvPr id="9084" name="Google Shape;9084;p8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87"/>
              <p:cNvGrpSpPr/>
              <p:nvPr/>
            </p:nvGrpSpPr>
            <p:grpSpPr>
              <a:xfrm>
                <a:off x="4859646" y="4162554"/>
                <a:ext cx="33591" cy="28762"/>
                <a:chOff x="4859646" y="4162554"/>
                <a:chExt cx="33591" cy="28762"/>
              </a:xfrm>
            </p:grpSpPr>
            <p:sp>
              <p:nvSpPr>
                <p:cNvPr id="9087" name="Google Shape;9087;p8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9" name="Google Shape;9089;p87"/>
            <p:cNvGrpSpPr/>
            <p:nvPr/>
          </p:nvGrpSpPr>
          <p:grpSpPr>
            <a:xfrm>
              <a:off x="3597785" y="3274438"/>
              <a:ext cx="855610" cy="1122100"/>
              <a:chOff x="3597785" y="3274438"/>
              <a:chExt cx="855610" cy="1122100"/>
            </a:xfrm>
          </p:grpSpPr>
          <p:grpSp>
            <p:nvGrpSpPr>
              <p:cNvPr id="9090" name="Google Shape;9090;p87"/>
              <p:cNvGrpSpPr/>
              <p:nvPr/>
            </p:nvGrpSpPr>
            <p:grpSpPr>
              <a:xfrm>
                <a:off x="3617857" y="3284717"/>
                <a:ext cx="826785" cy="1099165"/>
                <a:chOff x="3617857" y="3284717"/>
                <a:chExt cx="826785" cy="1099165"/>
              </a:xfrm>
            </p:grpSpPr>
            <p:sp>
              <p:nvSpPr>
                <p:cNvPr id="9091" name="Google Shape;9091;p8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87"/>
              <p:cNvGrpSpPr/>
              <p:nvPr/>
            </p:nvGrpSpPr>
            <p:grpSpPr>
              <a:xfrm>
                <a:off x="4180904" y="4251758"/>
                <a:ext cx="37783" cy="32420"/>
                <a:chOff x="4180904" y="4251758"/>
                <a:chExt cx="37783" cy="32420"/>
              </a:xfrm>
            </p:grpSpPr>
            <p:sp>
              <p:nvSpPr>
                <p:cNvPr id="9148" name="Google Shape;9148;p8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87"/>
              <p:cNvGrpSpPr/>
              <p:nvPr/>
            </p:nvGrpSpPr>
            <p:grpSpPr>
              <a:xfrm>
                <a:off x="4201644" y="4081324"/>
                <a:ext cx="37783" cy="32364"/>
                <a:chOff x="4201644" y="4081324"/>
                <a:chExt cx="37783" cy="32364"/>
              </a:xfrm>
            </p:grpSpPr>
            <p:sp>
              <p:nvSpPr>
                <p:cNvPr id="9151" name="Google Shape;9151;p8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87"/>
              <p:cNvGrpSpPr/>
              <p:nvPr/>
            </p:nvGrpSpPr>
            <p:grpSpPr>
              <a:xfrm>
                <a:off x="4284416" y="3887428"/>
                <a:ext cx="37783" cy="32451"/>
                <a:chOff x="4284416" y="3887428"/>
                <a:chExt cx="37783" cy="32451"/>
              </a:xfrm>
            </p:grpSpPr>
            <p:sp>
              <p:nvSpPr>
                <p:cNvPr id="9154" name="Google Shape;9154;p8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87"/>
              <p:cNvGrpSpPr/>
              <p:nvPr/>
            </p:nvGrpSpPr>
            <p:grpSpPr>
              <a:xfrm>
                <a:off x="4223721" y="3860404"/>
                <a:ext cx="37870" cy="32364"/>
                <a:chOff x="4223721" y="3860404"/>
                <a:chExt cx="37870" cy="32364"/>
              </a:xfrm>
            </p:grpSpPr>
            <p:sp>
              <p:nvSpPr>
                <p:cNvPr id="9157" name="Google Shape;9157;p8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87"/>
              <p:cNvGrpSpPr/>
              <p:nvPr/>
            </p:nvGrpSpPr>
            <p:grpSpPr>
              <a:xfrm>
                <a:off x="4104889" y="3699242"/>
                <a:ext cx="37776" cy="32357"/>
                <a:chOff x="4104889" y="3699242"/>
                <a:chExt cx="37776" cy="32357"/>
              </a:xfrm>
            </p:grpSpPr>
            <p:sp>
              <p:nvSpPr>
                <p:cNvPr id="9160" name="Google Shape;9160;p8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87"/>
              <p:cNvGrpSpPr/>
              <p:nvPr/>
            </p:nvGrpSpPr>
            <p:grpSpPr>
              <a:xfrm>
                <a:off x="4143608" y="3475121"/>
                <a:ext cx="37878" cy="32420"/>
                <a:chOff x="4143608" y="3475121"/>
                <a:chExt cx="37878" cy="32420"/>
              </a:xfrm>
            </p:grpSpPr>
            <p:sp>
              <p:nvSpPr>
                <p:cNvPr id="9163" name="Google Shape;9163;p8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87"/>
              <p:cNvGrpSpPr/>
              <p:nvPr/>
            </p:nvGrpSpPr>
            <p:grpSpPr>
              <a:xfrm>
                <a:off x="4217248" y="3570893"/>
                <a:ext cx="37776" cy="32364"/>
                <a:chOff x="4217248" y="3570893"/>
                <a:chExt cx="37776" cy="32364"/>
              </a:xfrm>
            </p:grpSpPr>
            <p:sp>
              <p:nvSpPr>
                <p:cNvPr id="9166" name="Google Shape;9166;p8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87"/>
              <p:cNvGrpSpPr/>
              <p:nvPr/>
            </p:nvGrpSpPr>
            <p:grpSpPr>
              <a:xfrm>
                <a:off x="4255307" y="3431612"/>
                <a:ext cx="37776" cy="32451"/>
                <a:chOff x="4255307" y="3431612"/>
                <a:chExt cx="37776" cy="32451"/>
              </a:xfrm>
            </p:grpSpPr>
            <p:sp>
              <p:nvSpPr>
                <p:cNvPr id="9169" name="Google Shape;9169;p8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87"/>
              <p:cNvGrpSpPr/>
              <p:nvPr/>
            </p:nvGrpSpPr>
            <p:grpSpPr>
              <a:xfrm>
                <a:off x="3853052" y="3577398"/>
                <a:ext cx="37776" cy="32420"/>
                <a:chOff x="3853052" y="3577398"/>
                <a:chExt cx="37776" cy="32420"/>
              </a:xfrm>
            </p:grpSpPr>
            <p:sp>
              <p:nvSpPr>
                <p:cNvPr id="9172" name="Google Shape;9172;p8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87"/>
              <p:cNvGrpSpPr/>
              <p:nvPr/>
            </p:nvGrpSpPr>
            <p:grpSpPr>
              <a:xfrm>
                <a:off x="4039908" y="3412107"/>
                <a:ext cx="37776" cy="32357"/>
                <a:chOff x="4039908" y="3412107"/>
                <a:chExt cx="37776" cy="32357"/>
              </a:xfrm>
            </p:grpSpPr>
            <p:sp>
              <p:nvSpPr>
                <p:cNvPr id="9175" name="Google Shape;9175;p8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87"/>
              <p:cNvGrpSpPr/>
              <p:nvPr/>
            </p:nvGrpSpPr>
            <p:grpSpPr>
              <a:xfrm>
                <a:off x="4017360" y="3342061"/>
                <a:ext cx="37870" cy="32380"/>
                <a:chOff x="4017360" y="3342061"/>
                <a:chExt cx="37870" cy="32380"/>
              </a:xfrm>
            </p:grpSpPr>
            <p:sp>
              <p:nvSpPr>
                <p:cNvPr id="9178" name="Google Shape;9178;p8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0" name="Google Shape;9180;p8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2" name="Google Shape;9182;p87"/>
              <p:cNvGrpSpPr/>
              <p:nvPr/>
            </p:nvGrpSpPr>
            <p:grpSpPr>
              <a:xfrm>
                <a:off x="3750870" y="3418650"/>
                <a:ext cx="37776" cy="32380"/>
                <a:chOff x="3750870" y="3418650"/>
                <a:chExt cx="37776" cy="32380"/>
              </a:xfrm>
            </p:grpSpPr>
            <p:sp>
              <p:nvSpPr>
                <p:cNvPr id="9183" name="Google Shape;9183;p8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87"/>
              <p:cNvGrpSpPr/>
              <p:nvPr/>
            </p:nvGrpSpPr>
            <p:grpSpPr>
              <a:xfrm>
                <a:off x="3632509" y="3274438"/>
                <a:ext cx="37783" cy="32357"/>
                <a:chOff x="3632509" y="3274438"/>
                <a:chExt cx="37783" cy="32357"/>
              </a:xfrm>
            </p:grpSpPr>
            <p:sp>
              <p:nvSpPr>
                <p:cNvPr id="9186" name="Google Shape;9186;p8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87"/>
              <p:cNvGrpSpPr/>
              <p:nvPr/>
            </p:nvGrpSpPr>
            <p:grpSpPr>
              <a:xfrm>
                <a:off x="3906424" y="3297561"/>
                <a:ext cx="37776" cy="32451"/>
                <a:chOff x="3906424" y="3297561"/>
                <a:chExt cx="37776" cy="32451"/>
              </a:xfrm>
            </p:grpSpPr>
            <p:sp>
              <p:nvSpPr>
                <p:cNvPr id="9189" name="Google Shape;9189;p8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87"/>
              <p:cNvGrpSpPr/>
              <p:nvPr/>
            </p:nvGrpSpPr>
            <p:grpSpPr>
              <a:xfrm>
                <a:off x="3866084" y="3412107"/>
                <a:ext cx="37776" cy="32357"/>
                <a:chOff x="3866084" y="3412107"/>
                <a:chExt cx="37776" cy="32357"/>
              </a:xfrm>
            </p:grpSpPr>
            <p:sp>
              <p:nvSpPr>
                <p:cNvPr id="9192" name="Google Shape;9192;p8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87"/>
              <p:cNvGrpSpPr/>
              <p:nvPr/>
            </p:nvGrpSpPr>
            <p:grpSpPr>
              <a:xfrm>
                <a:off x="4023919" y="3766409"/>
                <a:ext cx="37783" cy="32357"/>
                <a:chOff x="4023919" y="3766409"/>
                <a:chExt cx="37783" cy="32357"/>
              </a:xfrm>
            </p:grpSpPr>
            <p:sp>
              <p:nvSpPr>
                <p:cNvPr id="9195" name="Google Shape;9195;p8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87"/>
              <p:cNvGrpSpPr/>
              <p:nvPr/>
            </p:nvGrpSpPr>
            <p:grpSpPr>
              <a:xfrm>
                <a:off x="3973882" y="3779449"/>
                <a:ext cx="37776" cy="32357"/>
                <a:chOff x="3973882" y="3779449"/>
                <a:chExt cx="37776" cy="32357"/>
              </a:xfrm>
            </p:grpSpPr>
            <p:sp>
              <p:nvSpPr>
                <p:cNvPr id="9198" name="Google Shape;9198;p8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87"/>
              <p:cNvGrpSpPr/>
              <p:nvPr/>
            </p:nvGrpSpPr>
            <p:grpSpPr>
              <a:xfrm>
                <a:off x="4073398" y="3838028"/>
                <a:ext cx="37776" cy="32380"/>
                <a:chOff x="4073398" y="3838028"/>
                <a:chExt cx="37776" cy="32380"/>
              </a:xfrm>
            </p:grpSpPr>
            <p:sp>
              <p:nvSpPr>
                <p:cNvPr id="9201" name="Google Shape;9201;p8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87"/>
              <p:cNvGrpSpPr/>
              <p:nvPr/>
            </p:nvGrpSpPr>
            <p:grpSpPr>
              <a:xfrm>
                <a:off x="4342672" y="4144496"/>
                <a:ext cx="37752" cy="32364"/>
                <a:chOff x="4342672" y="4144496"/>
                <a:chExt cx="37752" cy="32364"/>
              </a:xfrm>
            </p:grpSpPr>
            <p:sp>
              <p:nvSpPr>
                <p:cNvPr id="9204" name="Google Shape;9204;p8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87"/>
              <p:cNvGrpSpPr/>
              <p:nvPr/>
            </p:nvGrpSpPr>
            <p:grpSpPr>
              <a:xfrm>
                <a:off x="4406386" y="4056872"/>
                <a:ext cx="37783" cy="32364"/>
                <a:chOff x="4406386" y="4056872"/>
                <a:chExt cx="37783" cy="32364"/>
              </a:xfrm>
            </p:grpSpPr>
            <p:sp>
              <p:nvSpPr>
                <p:cNvPr id="9207" name="Google Shape;9207;p8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87"/>
              <p:cNvGrpSpPr/>
              <p:nvPr/>
            </p:nvGrpSpPr>
            <p:grpSpPr>
              <a:xfrm>
                <a:off x="4284416" y="4245254"/>
                <a:ext cx="37783" cy="32357"/>
                <a:chOff x="4284416" y="4245254"/>
                <a:chExt cx="37783" cy="32357"/>
              </a:xfrm>
            </p:grpSpPr>
            <p:sp>
              <p:nvSpPr>
                <p:cNvPr id="9210" name="Google Shape;9210;p8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87"/>
              <p:cNvGrpSpPr/>
              <p:nvPr/>
            </p:nvGrpSpPr>
            <p:grpSpPr>
              <a:xfrm>
                <a:off x="4219057" y="4331258"/>
                <a:ext cx="37776" cy="32364"/>
                <a:chOff x="4219057" y="4331258"/>
                <a:chExt cx="37776" cy="32364"/>
              </a:xfrm>
            </p:grpSpPr>
            <p:sp>
              <p:nvSpPr>
                <p:cNvPr id="9213" name="Google Shape;9213;p8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87"/>
              <p:cNvGrpSpPr/>
              <p:nvPr/>
            </p:nvGrpSpPr>
            <p:grpSpPr>
              <a:xfrm>
                <a:off x="4204122" y="4141688"/>
                <a:ext cx="33497" cy="28699"/>
                <a:chOff x="4204122" y="4141688"/>
                <a:chExt cx="33497" cy="28699"/>
              </a:xfrm>
            </p:grpSpPr>
            <p:sp>
              <p:nvSpPr>
                <p:cNvPr id="9216" name="Google Shape;9216;p8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87"/>
              <p:cNvGrpSpPr/>
              <p:nvPr/>
            </p:nvGrpSpPr>
            <p:grpSpPr>
              <a:xfrm>
                <a:off x="4301546" y="4003869"/>
                <a:ext cx="38916" cy="33324"/>
                <a:chOff x="4301546" y="4003869"/>
                <a:chExt cx="38916" cy="33324"/>
              </a:xfrm>
            </p:grpSpPr>
            <p:sp>
              <p:nvSpPr>
                <p:cNvPr id="9219" name="Google Shape;9219;p8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87"/>
              <p:cNvGrpSpPr/>
              <p:nvPr/>
            </p:nvGrpSpPr>
            <p:grpSpPr>
              <a:xfrm>
                <a:off x="4210681" y="3924669"/>
                <a:ext cx="36549" cy="31366"/>
                <a:chOff x="4210681" y="3924669"/>
                <a:chExt cx="36549" cy="31366"/>
              </a:xfrm>
            </p:grpSpPr>
            <p:sp>
              <p:nvSpPr>
                <p:cNvPr id="9222" name="Google Shape;9222;p8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87"/>
              <p:cNvGrpSpPr/>
              <p:nvPr/>
            </p:nvGrpSpPr>
            <p:grpSpPr>
              <a:xfrm>
                <a:off x="3987771" y="3628874"/>
                <a:ext cx="31499" cy="26993"/>
                <a:chOff x="3987771" y="3628874"/>
                <a:chExt cx="31499" cy="26993"/>
              </a:xfrm>
            </p:grpSpPr>
            <p:sp>
              <p:nvSpPr>
                <p:cNvPr id="9225" name="Google Shape;9225;p8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87"/>
              <p:cNvGrpSpPr/>
              <p:nvPr/>
            </p:nvGrpSpPr>
            <p:grpSpPr>
              <a:xfrm>
                <a:off x="4087382" y="3775674"/>
                <a:ext cx="31405" cy="26898"/>
                <a:chOff x="4087382" y="3775674"/>
                <a:chExt cx="31405" cy="26898"/>
              </a:xfrm>
            </p:grpSpPr>
            <p:sp>
              <p:nvSpPr>
                <p:cNvPr id="9228" name="Google Shape;9228;p8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87"/>
              <p:cNvGrpSpPr/>
              <p:nvPr/>
            </p:nvGrpSpPr>
            <p:grpSpPr>
              <a:xfrm>
                <a:off x="4118873" y="3856637"/>
                <a:ext cx="31405" cy="26906"/>
                <a:chOff x="4118873" y="3856637"/>
                <a:chExt cx="31405" cy="26906"/>
              </a:xfrm>
            </p:grpSpPr>
            <p:sp>
              <p:nvSpPr>
                <p:cNvPr id="9231" name="Google Shape;9231;p8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87"/>
              <p:cNvGrpSpPr/>
              <p:nvPr/>
            </p:nvGrpSpPr>
            <p:grpSpPr>
              <a:xfrm>
                <a:off x="4168541" y="3639523"/>
                <a:ext cx="31499" cy="26906"/>
                <a:chOff x="4168541" y="3639523"/>
                <a:chExt cx="31499" cy="26906"/>
              </a:xfrm>
            </p:grpSpPr>
            <p:sp>
              <p:nvSpPr>
                <p:cNvPr id="9234" name="Google Shape;9234;p8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87"/>
              <p:cNvGrpSpPr/>
              <p:nvPr/>
            </p:nvGrpSpPr>
            <p:grpSpPr>
              <a:xfrm>
                <a:off x="3965789" y="3393545"/>
                <a:ext cx="31405" cy="26945"/>
                <a:chOff x="3965789" y="3393545"/>
                <a:chExt cx="31405" cy="26945"/>
              </a:xfrm>
            </p:grpSpPr>
            <p:sp>
              <p:nvSpPr>
                <p:cNvPr id="9237" name="Google Shape;9237;p8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87"/>
              <p:cNvGrpSpPr/>
              <p:nvPr/>
            </p:nvGrpSpPr>
            <p:grpSpPr>
              <a:xfrm>
                <a:off x="3925166" y="3491008"/>
                <a:ext cx="31405" cy="27001"/>
                <a:chOff x="3925166" y="3491008"/>
                <a:chExt cx="31405" cy="27001"/>
              </a:xfrm>
            </p:grpSpPr>
            <p:sp>
              <p:nvSpPr>
                <p:cNvPr id="9240" name="Google Shape;9240;p8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87"/>
              <p:cNvGrpSpPr/>
              <p:nvPr/>
            </p:nvGrpSpPr>
            <p:grpSpPr>
              <a:xfrm>
                <a:off x="3682845" y="3340976"/>
                <a:ext cx="31397" cy="26898"/>
                <a:chOff x="3682845" y="3340976"/>
                <a:chExt cx="31397" cy="26898"/>
              </a:xfrm>
            </p:grpSpPr>
            <p:sp>
              <p:nvSpPr>
                <p:cNvPr id="9243" name="Google Shape;9243;p8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87"/>
              <p:cNvGrpSpPr/>
              <p:nvPr/>
            </p:nvGrpSpPr>
            <p:grpSpPr>
              <a:xfrm>
                <a:off x="3795393" y="3353725"/>
                <a:ext cx="31499" cy="26993"/>
                <a:chOff x="3795393" y="3353725"/>
                <a:chExt cx="31499" cy="26993"/>
              </a:xfrm>
            </p:grpSpPr>
            <p:sp>
              <p:nvSpPr>
                <p:cNvPr id="9246" name="Google Shape;9246;p8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87"/>
              <p:cNvGrpSpPr/>
              <p:nvPr/>
            </p:nvGrpSpPr>
            <p:grpSpPr>
              <a:xfrm>
                <a:off x="4176909" y="4363221"/>
                <a:ext cx="38924" cy="33316"/>
                <a:chOff x="4176909" y="4363221"/>
                <a:chExt cx="38924" cy="33316"/>
              </a:xfrm>
            </p:grpSpPr>
            <p:sp>
              <p:nvSpPr>
                <p:cNvPr id="9249" name="Google Shape;9249;p8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7"/>
              <p:cNvGrpSpPr/>
              <p:nvPr/>
            </p:nvGrpSpPr>
            <p:grpSpPr>
              <a:xfrm>
                <a:off x="4226191" y="4007660"/>
                <a:ext cx="33560" cy="28770"/>
                <a:chOff x="4226191" y="4007660"/>
                <a:chExt cx="33560" cy="28770"/>
              </a:xfrm>
            </p:grpSpPr>
            <p:sp>
              <p:nvSpPr>
                <p:cNvPr id="9252" name="Google Shape;9252;p8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87"/>
              <p:cNvGrpSpPr/>
              <p:nvPr/>
            </p:nvGrpSpPr>
            <p:grpSpPr>
              <a:xfrm>
                <a:off x="3597785" y="3377045"/>
                <a:ext cx="33591" cy="28699"/>
                <a:chOff x="3597785" y="3377045"/>
                <a:chExt cx="33591" cy="28699"/>
              </a:xfrm>
            </p:grpSpPr>
            <p:sp>
              <p:nvSpPr>
                <p:cNvPr id="9255" name="Google Shape;9255;p8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87"/>
              <p:cNvGrpSpPr/>
              <p:nvPr/>
            </p:nvGrpSpPr>
            <p:grpSpPr>
              <a:xfrm>
                <a:off x="3887870" y="3669796"/>
                <a:ext cx="33591" cy="28692"/>
                <a:chOff x="3887870" y="3669796"/>
                <a:chExt cx="33591" cy="28692"/>
              </a:xfrm>
            </p:grpSpPr>
            <p:sp>
              <p:nvSpPr>
                <p:cNvPr id="9258" name="Google Shape;9258;p8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87"/>
              <p:cNvGrpSpPr/>
              <p:nvPr/>
            </p:nvGrpSpPr>
            <p:grpSpPr>
              <a:xfrm>
                <a:off x="3818320" y="3481625"/>
                <a:ext cx="33497" cy="28770"/>
                <a:chOff x="3818320" y="3481625"/>
                <a:chExt cx="33497" cy="28770"/>
              </a:xfrm>
            </p:grpSpPr>
            <p:sp>
              <p:nvSpPr>
                <p:cNvPr id="9261" name="Google Shape;9261;p8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87"/>
              <p:cNvGrpSpPr/>
              <p:nvPr/>
            </p:nvGrpSpPr>
            <p:grpSpPr>
              <a:xfrm>
                <a:off x="4278139" y="4120948"/>
                <a:ext cx="37492" cy="32129"/>
                <a:chOff x="4278139" y="4120948"/>
                <a:chExt cx="37492" cy="32129"/>
              </a:xfrm>
            </p:grpSpPr>
            <p:sp>
              <p:nvSpPr>
                <p:cNvPr id="9264" name="Google Shape;9264;p8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87"/>
              <p:cNvGrpSpPr/>
              <p:nvPr/>
            </p:nvGrpSpPr>
            <p:grpSpPr>
              <a:xfrm>
                <a:off x="4419898" y="3977388"/>
                <a:ext cx="33497" cy="28692"/>
                <a:chOff x="4419898" y="3977388"/>
                <a:chExt cx="33497" cy="28692"/>
              </a:xfrm>
            </p:grpSpPr>
            <p:sp>
              <p:nvSpPr>
                <p:cNvPr id="9267" name="Google Shape;9267;p8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87"/>
              <p:cNvGrpSpPr/>
              <p:nvPr/>
            </p:nvGrpSpPr>
            <p:grpSpPr>
              <a:xfrm>
                <a:off x="4158930" y="4034684"/>
                <a:ext cx="33497" cy="28762"/>
                <a:chOff x="4158930" y="4034684"/>
                <a:chExt cx="33497" cy="28762"/>
              </a:xfrm>
            </p:grpSpPr>
            <p:sp>
              <p:nvSpPr>
                <p:cNvPr id="9270" name="Google Shape;9270;p8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87"/>
              <p:cNvGrpSpPr/>
              <p:nvPr/>
            </p:nvGrpSpPr>
            <p:grpSpPr>
              <a:xfrm>
                <a:off x="4134949" y="3957049"/>
                <a:ext cx="33497" cy="28770"/>
                <a:chOff x="4134949" y="3957049"/>
                <a:chExt cx="33497" cy="28770"/>
              </a:xfrm>
            </p:grpSpPr>
            <p:sp>
              <p:nvSpPr>
                <p:cNvPr id="9273" name="Google Shape;9273;p8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87"/>
              <p:cNvGrpSpPr/>
              <p:nvPr/>
            </p:nvGrpSpPr>
            <p:grpSpPr>
              <a:xfrm>
                <a:off x="4193653" y="4184403"/>
                <a:ext cx="43580" cy="37264"/>
                <a:chOff x="4193653" y="4184403"/>
                <a:chExt cx="43580" cy="37264"/>
              </a:xfrm>
            </p:grpSpPr>
            <p:sp>
              <p:nvSpPr>
                <p:cNvPr id="9276" name="Google Shape;9276;p8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87"/>
              <p:cNvGrpSpPr/>
              <p:nvPr/>
            </p:nvGrpSpPr>
            <p:grpSpPr>
              <a:xfrm>
                <a:off x="4343600" y="3943844"/>
                <a:ext cx="43580" cy="37312"/>
                <a:chOff x="4343600" y="3943844"/>
                <a:chExt cx="43580" cy="37312"/>
              </a:xfrm>
            </p:grpSpPr>
            <p:sp>
              <p:nvSpPr>
                <p:cNvPr id="9279" name="Google Shape;9279;p8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87"/>
              <p:cNvGrpSpPr/>
              <p:nvPr/>
            </p:nvGrpSpPr>
            <p:grpSpPr>
              <a:xfrm>
                <a:off x="4172339" y="3381693"/>
                <a:ext cx="31499" cy="27001"/>
                <a:chOff x="4172339" y="3381693"/>
                <a:chExt cx="31499" cy="27001"/>
              </a:xfrm>
            </p:grpSpPr>
            <p:sp>
              <p:nvSpPr>
                <p:cNvPr id="9282" name="Google Shape;9282;p8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287"/>
        <p:cNvGrpSpPr/>
        <p:nvPr/>
      </p:nvGrpSpPr>
      <p:grpSpPr>
        <a:xfrm>
          <a:off x="0" y="0"/>
          <a:ext cx="0" cy="0"/>
          <a:chOff x="0" y="0"/>
          <a:chExt cx="0" cy="0"/>
        </a:xfrm>
      </p:grpSpPr>
      <p:grpSp>
        <p:nvGrpSpPr>
          <p:cNvPr id="9288" name="Google Shape;9288;p88"/>
          <p:cNvGrpSpPr/>
          <p:nvPr/>
        </p:nvGrpSpPr>
        <p:grpSpPr>
          <a:xfrm>
            <a:off x="2126623" y="3607908"/>
            <a:ext cx="1102891" cy="760337"/>
            <a:chOff x="4967783" y="2151471"/>
            <a:chExt cx="3920692" cy="2702940"/>
          </a:xfrm>
        </p:grpSpPr>
        <p:grpSp>
          <p:nvGrpSpPr>
            <p:cNvPr id="9289" name="Google Shape;9289;p88"/>
            <p:cNvGrpSpPr/>
            <p:nvPr/>
          </p:nvGrpSpPr>
          <p:grpSpPr>
            <a:xfrm>
              <a:off x="5045709" y="2252109"/>
              <a:ext cx="3761071" cy="2501708"/>
              <a:chOff x="2691784" y="1805334"/>
              <a:chExt cx="3761071" cy="2501708"/>
            </a:xfrm>
          </p:grpSpPr>
          <p:sp>
            <p:nvSpPr>
              <p:cNvPr id="9290" name="Google Shape;9290;p8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88"/>
            <p:cNvGrpSpPr/>
            <p:nvPr/>
          </p:nvGrpSpPr>
          <p:grpSpPr>
            <a:xfrm>
              <a:off x="4967783" y="2151471"/>
              <a:ext cx="3920692" cy="2702940"/>
              <a:chOff x="2613858" y="1704696"/>
              <a:chExt cx="3920692" cy="2702940"/>
            </a:xfrm>
          </p:grpSpPr>
          <p:sp>
            <p:nvSpPr>
              <p:cNvPr id="9298" name="Google Shape;9298;p8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3" name="Google Shape;9303;p88"/>
          <p:cNvGrpSpPr/>
          <p:nvPr/>
        </p:nvGrpSpPr>
        <p:grpSpPr>
          <a:xfrm>
            <a:off x="3530532" y="1496185"/>
            <a:ext cx="1561911" cy="708580"/>
            <a:chOff x="3530532" y="1496185"/>
            <a:chExt cx="1561911" cy="708580"/>
          </a:xfrm>
        </p:grpSpPr>
        <p:grpSp>
          <p:nvGrpSpPr>
            <p:cNvPr id="9304" name="Google Shape;9304;p88"/>
            <p:cNvGrpSpPr/>
            <p:nvPr/>
          </p:nvGrpSpPr>
          <p:grpSpPr>
            <a:xfrm>
              <a:off x="3720318" y="1857562"/>
              <a:ext cx="1372125" cy="54"/>
              <a:chOff x="3720318" y="1857562"/>
              <a:chExt cx="1372125" cy="54"/>
            </a:xfrm>
          </p:grpSpPr>
          <p:cxnSp>
            <p:nvCxnSpPr>
              <p:cNvPr id="9305" name="Google Shape;9305;p88"/>
              <p:cNvCxnSpPr>
                <a:endCxn id="930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307" name="Google Shape;9307;p8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308" name="Google Shape;9308;p8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309" name="Google Shape;9309;p88"/>
              <p:cNvCxnSpPr>
                <a:stCxn id="930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310" name="Google Shape;9310;p88"/>
            <p:cNvGrpSpPr/>
            <p:nvPr/>
          </p:nvGrpSpPr>
          <p:grpSpPr>
            <a:xfrm>
              <a:off x="3567462" y="1496185"/>
              <a:ext cx="286500" cy="272914"/>
              <a:chOff x="3567462" y="1496185"/>
              <a:chExt cx="286500" cy="272914"/>
            </a:xfrm>
          </p:grpSpPr>
          <p:cxnSp>
            <p:nvCxnSpPr>
              <p:cNvPr id="9311" name="Google Shape;9311;p8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312" name="Google Shape;9312;p8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8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5" name="Google Shape;9315;p88"/>
            <p:cNvGrpSpPr/>
            <p:nvPr/>
          </p:nvGrpSpPr>
          <p:grpSpPr>
            <a:xfrm>
              <a:off x="3929014" y="1960574"/>
              <a:ext cx="286500" cy="242342"/>
              <a:chOff x="3929014" y="1960574"/>
              <a:chExt cx="286500" cy="242342"/>
            </a:xfrm>
          </p:grpSpPr>
          <p:cxnSp>
            <p:nvCxnSpPr>
              <p:cNvPr id="9316" name="Google Shape;9316;p8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317" name="Google Shape;9317;p8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88"/>
            <p:cNvGrpSpPr/>
            <p:nvPr/>
          </p:nvGrpSpPr>
          <p:grpSpPr>
            <a:xfrm>
              <a:off x="4290828" y="1496185"/>
              <a:ext cx="286500" cy="272914"/>
              <a:chOff x="4290828" y="1496185"/>
              <a:chExt cx="286500" cy="272914"/>
            </a:xfrm>
          </p:grpSpPr>
          <p:cxnSp>
            <p:nvCxnSpPr>
              <p:cNvPr id="9319" name="Google Shape;9319;p8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320" name="Google Shape;9320;p8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1" name="Google Shape;9321;p8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2" name="Google Shape;9322;p88"/>
            <p:cNvGrpSpPr/>
            <p:nvPr/>
          </p:nvGrpSpPr>
          <p:grpSpPr>
            <a:xfrm>
              <a:off x="4657726" y="1959674"/>
              <a:ext cx="286500" cy="245092"/>
              <a:chOff x="4657726" y="1959674"/>
              <a:chExt cx="286500" cy="245092"/>
            </a:xfrm>
          </p:grpSpPr>
          <p:cxnSp>
            <p:nvCxnSpPr>
              <p:cNvPr id="9323" name="Google Shape;9323;p8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324" name="Google Shape;9324;p8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5" name="Google Shape;9325;p88"/>
          <p:cNvGrpSpPr/>
          <p:nvPr/>
        </p:nvGrpSpPr>
        <p:grpSpPr>
          <a:xfrm>
            <a:off x="3512551" y="2358282"/>
            <a:ext cx="1597032" cy="378649"/>
            <a:chOff x="3512551" y="2358282"/>
            <a:chExt cx="1597032" cy="378649"/>
          </a:xfrm>
        </p:grpSpPr>
        <p:grpSp>
          <p:nvGrpSpPr>
            <p:cNvPr id="9326" name="Google Shape;9326;p88"/>
            <p:cNvGrpSpPr/>
            <p:nvPr/>
          </p:nvGrpSpPr>
          <p:grpSpPr>
            <a:xfrm>
              <a:off x="3738198" y="2553002"/>
              <a:ext cx="1145834" cy="117"/>
              <a:chOff x="3738198" y="2553002"/>
              <a:chExt cx="1145834" cy="117"/>
            </a:xfrm>
          </p:grpSpPr>
          <p:cxnSp>
            <p:nvCxnSpPr>
              <p:cNvPr id="9327" name="Google Shape;9327;p8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328" name="Google Shape;9328;p8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329" name="Google Shape;9329;p88"/>
              <p:cNvCxnSpPr>
                <a:stCxn id="9330" idx="6"/>
                <a:endCxn id="933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332" name="Google Shape;9332;p88"/>
            <p:cNvGrpSpPr/>
            <p:nvPr/>
          </p:nvGrpSpPr>
          <p:grpSpPr>
            <a:xfrm>
              <a:off x="3969644" y="2440153"/>
              <a:ext cx="225900" cy="296779"/>
              <a:chOff x="3969644" y="2440153"/>
              <a:chExt cx="225900" cy="296779"/>
            </a:xfrm>
          </p:grpSpPr>
          <p:cxnSp>
            <p:nvCxnSpPr>
              <p:cNvPr id="9333" name="Google Shape;9333;p8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331" name="Google Shape;9331;p8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88"/>
            <p:cNvGrpSpPr/>
            <p:nvPr/>
          </p:nvGrpSpPr>
          <p:grpSpPr>
            <a:xfrm>
              <a:off x="4426818" y="2358282"/>
              <a:ext cx="225600" cy="307471"/>
              <a:chOff x="4426818" y="2358282"/>
              <a:chExt cx="225600" cy="307471"/>
            </a:xfrm>
          </p:grpSpPr>
          <p:cxnSp>
            <p:nvCxnSpPr>
              <p:cNvPr id="9336" name="Google Shape;9336;p88"/>
              <p:cNvCxnSpPr>
                <a:stCxn id="933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338" name="Google Shape;9338;p8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88"/>
            <p:cNvGrpSpPr/>
            <p:nvPr/>
          </p:nvGrpSpPr>
          <p:grpSpPr>
            <a:xfrm>
              <a:off x="4883984" y="2440153"/>
              <a:ext cx="225600" cy="296479"/>
              <a:chOff x="4883984" y="2440153"/>
              <a:chExt cx="225600" cy="296479"/>
            </a:xfrm>
          </p:grpSpPr>
          <p:cxnSp>
            <p:nvCxnSpPr>
              <p:cNvPr id="9340" name="Google Shape;9340;p8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341" name="Google Shape;9341;p8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88"/>
            <p:cNvGrpSpPr/>
            <p:nvPr/>
          </p:nvGrpSpPr>
          <p:grpSpPr>
            <a:xfrm>
              <a:off x="3512551" y="2437558"/>
              <a:ext cx="225647" cy="228426"/>
              <a:chOff x="2182679" y="2283114"/>
              <a:chExt cx="792300" cy="802058"/>
            </a:xfrm>
          </p:grpSpPr>
          <p:cxnSp>
            <p:nvCxnSpPr>
              <p:cNvPr id="9344" name="Google Shape;9344;p88"/>
              <p:cNvCxnSpPr>
                <a:stCxn id="9345" idx="0"/>
              </p:cNvCxnSpPr>
              <p:nvPr/>
            </p:nvCxnSpPr>
            <p:spPr>
              <a:xfrm rot="10800000">
                <a:off x="2578961" y="2283114"/>
                <a:ext cx="0" cy="110700"/>
              </a:xfrm>
              <a:prstGeom prst="straightConnector1">
                <a:avLst/>
              </a:prstGeom>
              <a:noFill/>
              <a:ln w="9525" cap="flat" cmpd="sng">
                <a:solidFill>
                  <a:srgbClr val="435D74"/>
                </a:solidFill>
                <a:prstDash val="solid"/>
                <a:round/>
                <a:headEnd type="none" w="med" len="med"/>
                <a:tailEnd type="none" w="med" len="med"/>
              </a:ln>
            </p:spPr>
          </p:cxnSp>
          <p:sp>
            <p:nvSpPr>
              <p:cNvPr id="9330" name="Google Shape;9330;p8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6" name="Google Shape;9346;p88"/>
          <p:cNvGrpSpPr/>
          <p:nvPr/>
        </p:nvGrpSpPr>
        <p:grpSpPr>
          <a:xfrm>
            <a:off x="6872633" y="1182079"/>
            <a:ext cx="1559809" cy="722610"/>
            <a:chOff x="634175" y="2986275"/>
            <a:chExt cx="3147949" cy="1458344"/>
          </a:xfrm>
        </p:grpSpPr>
        <p:cxnSp>
          <p:nvCxnSpPr>
            <p:cNvPr id="9347" name="Google Shape;9347;p88"/>
            <p:cNvCxnSpPr>
              <a:stCxn id="9348" idx="4"/>
              <a:endCxn id="934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350" name="Google Shape;9350;p88"/>
            <p:cNvCxnSpPr>
              <a:stCxn id="9349" idx="0"/>
              <a:endCxn id="935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352" name="Google Shape;9352;p88"/>
            <p:cNvCxnSpPr>
              <a:stCxn id="9351" idx="4"/>
              <a:endCxn id="935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354" name="Google Shape;9354;p88"/>
            <p:cNvCxnSpPr>
              <a:stCxn id="9353" idx="0"/>
              <a:endCxn id="935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355" name="Google Shape;9355;p8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51" name="Google Shape;9351;p8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48" name="Google Shape;9348;p8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53" name="Google Shape;9353;p8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49" name="Google Shape;9349;p8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356" name="Google Shape;9356;p88"/>
          <p:cNvGrpSpPr/>
          <p:nvPr/>
        </p:nvGrpSpPr>
        <p:grpSpPr>
          <a:xfrm>
            <a:off x="3526424" y="2891987"/>
            <a:ext cx="1570719" cy="294123"/>
            <a:chOff x="998425" y="1182125"/>
            <a:chExt cx="1065400" cy="199500"/>
          </a:xfrm>
        </p:grpSpPr>
        <p:sp>
          <p:nvSpPr>
            <p:cNvPr id="9357" name="Google Shape;9357;p8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88"/>
          <p:cNvGrpSpPr/>
          <p:nvPr/>
        </p:nvGrpSpPr>
        <p:grpSpPr>
          <a:xfrm>
            <a:off x="6869680" y="2009474"/>
            <a:ext cx="1565716" cy="366729"/>
            <a:chOff x="1247650" y="2075423"/>
            <a:chExt cx="6648477" cy="1557238"/>
          </a:xfrm>
        </p:grpSpPr>
        <p:sp>
          <p:nvSpPr>
            <p:cNvPr id="9363" name="Google Shape;9363;p8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88"/>
          <p:cNvGrpSpPr/>
          <p:nvPr/>
        </p:nvGrpSpPr>
        <p:grpSpPr>
          <a:xfrm>
            <a:off x="6853992" y="3158289"/>
            <a:ext cx="1597061" cy="663440"/>
            <a:chOff x="6796238" y="3158297"/>
            <a:chExt cx="1630319" cy="677257"/>
          </a:xfrm>
        </p:grpSpPr>
        <p:cxnSp>
          <p:nvCxnSpPr>
            <p:cNvPr id="9370" name="Google Shape;9370;p8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371" name="Google Shape;9371;p8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372" name="Google Shape;9372;p8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373" name="Google Shape;9373;p8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374" name="Google Shape;9374;p88"/>
            <p:cNvGrpSpPr/>
            <p:nvPr/>
          </p:nvGrpSpPr>
          <p:grpSpPr>
            <a:xfrm>
              <a:off x="6796238" y="3311904"/>
              <a:ext cx="1630319" cy="377697"/>
              <a:chOff x="6796238" y="3311904"/>
              <a:chExt cx="1630319" cy="377697"/>
            </a:xfrm>
          </p:grpSpPr>
          <p:sp>
            <p:nvSpPr>
              <p:cNvPr id="9375" name="Google Shape;9375;p8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8" name="Google Shape;9378;p88"/>
          <p:cNvGrpSpPr/>
          <p:nvPr/>
        </p:nvGrpSpPr>
        <p:grpSpPr>
          <a:xfrm>
            <a:off x="5375130" y="1179681"/>
            <a:ext cx="1368606" cy="1593805"/>
            <a:chOff x="1839112" y="2209163"/>
            <a:chExt cx="1918159" cy="2233784"/>
          </a:xfrm>
        </p:grpSpPr>
        <p:sp>
          <p:nvSpPr>
            <p:cNvPr id="9379" name="Google Shape;9379;p8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82" name="Google Shape;9382;p88"/>
            <p:cNvCxnSpPr>
              <a:stCxn id="9379" idx="6"/>
              <a:endCxn id="938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383" name="Google Shape;9383;p88"/>
            <p:cNvCxnSpPr>
              <a:stCxn id="9380" idx="4"/>
              <a:endCxn id="938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385" name="Google Shape;9385;p88"/>
            <p:cNvCxnSpPr>
              <a:stCxn id="9384" idx="6"/>
              <a:endCxn id="938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386" name="Google Shape;9386;p88"/>
            <p:cNvCxnSpPr>
              <a:stCxn id="9381" idx="4"/>
              <a:endCxn id="938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384" name="Google Shape;9384;p8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89" name="Google Shape;9389;p88"/>
            <p:cNvCxnSpPr>
              <a:endCxn id="938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390" name="Google Shape;9390;p88"/>
          <p:cNvGrpSpPr/>
          <p:nvPr/>
        </p:nvGrpSpPr>
        <p:grpSpPr>
          <a:xfrm>
            <a:off x="3507503" y="1185917"/>
            <a:ext cx="1637968" cy="154942"/>
            <a:chOff x="238125" y="2506075"/>
            <a:chExt cx="7115411" cy="673075"/>
          </a:xfrm>
        </p:grpSpPr>
        <p:sp>
          <p:nvSpPr>
            <p:cNvPr id="9391" name="Google Shape;9391;p8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88"/>
          <p:cNvGrpSpPr/>
          <p:nvPr/>
        </p:nvGrpSpPr>
        <p:grpSpPr>
          <a:xfrm>
            <a:off x="746187" y="1507514"/>
            <a:ext cx="2476762" cy="91743"/>
            <a:chOff x="1464850" y="436376"/>
            <a:chExt cx="6001362" cy="222300"/>
          </a:xfrm>
        </p:grpSpPr>
        <p:sp>
          <p:nvSpPr>
            <p:cNvPr id="9397" name="Google Shape;9397;p8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02" name="Google Shape;9402;p8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403" name="Google Shape;9403;p8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404" name="Google Shape;9404;p8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405" name="Google Shape;9405;p8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406" name="Google Shape;9406;p88"/>
          <p:cNvGrpSpPr/>
          <p:nvPr/>
        </p:nvGrpSpPr>
        <p:grpSpPr>
          <a:xfrm>
            <a:off x="732455" y="2742980"/>
            <a:ext cx="1452710" cy="651923"/>
            <a:chOff x="803162" y="2667727"/>
            <a:chExt cx="1411906" cy="633611"/>
          </a:xfrm>
        </p:grpSpPr>
        <p:cxnSp>
          <p:nvCxnSpPr>
            <p:cNvPr id="9407" name="Google Shape;9407;p88"/>
            <p:cNvCxnSpPr>
              <a:stCxn id="9408" idx="2"/>
              <a:endCxn id="940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10" name="Google Shape;9410;p88"/>
            <p:cNvCxnSpPr>
              <a:stCxn id="9411" idx="0"/>
              <a:endCxn id="940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12" name="Google Shape;9412;p88"/>
            <p:cNvCxnSpPr>
              <a:stCxn id="9411" idx="2"/>
              <a:endCxn id="941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14" name="Google Shape;9414;p88"/>
            <p:cNvCxnSpPr>
              <a:stCxn id="9415" idx="0"/>
              <a:endCxn id="941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16" name="Google Shape;9416;p88"/>
            <p:cNvCxnSpPr>
              <a:stCxn id="9409" idx="2"/>
              <a:endCxn id="941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18" name="Google Shape;9418;p88"/>
            <p:cNvCxnSpPr>
              <a:stCxn id="9419" idx="0"/>
              <a:endCxn id="940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415" name="Google Shape;9415;p8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13" name="Google Shape;9413;p8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19" name="Google Shape;9419;p8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17" name="Google Shape;9417;p8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09" name="Google Shape;9409;p8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11" name="Google Shape;9411;p8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08" name="Google Shape;9408;p8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420" name="Google Shape;9420;p88"/>
          <p:cNvGrpSpPr/>
          <p:nvPr/>
        </p:nvGrpSpPr>
        <p:grpSpPr>
          <a:xfrm>
            <a:off x="732456" y="1178518"/>
            <a:ext cx="2518541" cy="209309"/>
            <a:chOff x="803163" y="1111966"/>
            <a:chExt cx="2447800" cy="203430"/>
          </a:xfrm>
        </p:grpSpPr>
        <p:grpSp>
          <p:nvGrpSpPr>
            <p:cNvPr id="9421" name="Google Shape;9421;p88"/>
            <p:cNvGrpSpPr/>
            <p:nvPr/>
          </p:nvGrpSpPr>
          <p:grpSpPr>
            <a:xfrm>
              <a:off x="1958180" y="1111966"/>
              <a:ext cx="588019" cy="121396"/>
              <a:chOff x="4808316" y="2800065"/>
              <a:chExt cx="1999386" cy="412910"/>
            </a:xfrm>
          </p:grpSpPr>
          <p:sp>
            <p:nvSpPr>
              <p:cNvPr id="9422" name="Google Shape;9422;p8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3" name="Google Shape;9423;p88"/>
              <p:cNvGrpSpPr/>
              <p:nvPr/>
            </p:nvGrpSpPr>
            <p:grpSpPr>
              <a:xfrm>
                <a:off x="4808316" y="2800065"/>
                <a:ext cx="92400" cy="411825"/>
                <a:chOff x="845575" y="2563700"/>
                <a:chExt cx="92400" cy="411825"/>
              </a:xfrm>
            </p:grpSpPr>
            <p:cxnSp>
              <p:nvCxnSpPr>
                <p:cNvPr id="9424" name="Google Shape;9424;p8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25" name="Google Shape;9425;p8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426" name="Google Shape;9426;p8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427" name="Google Shape;9427;p8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8" name="Google Shape;9428;p88"/>
            <p:cNvGrpSpPr/>
            <p:nvPr/>
          </p:nvGrpSpPr>
          <p:grpSpPr>
            <a:xfrm>
              <a:off x="803163" y="1111974"/>
              <a:ext cx="591158" cy="121545"/>
              <a:chOff x="803163" y="1111974"/>
              <a:chExt cx="591158" cy="121545"/>
            </a:xfrm>
          </p:grpSpPr>
          <p:grpSp>
            <p:nvGrpSpPr>
              <p:cNvPr id="9429" name="Google Shape;9429;p88"/>
              <p:cNvGrpSpPr/>
              <p:nvPr/>
            </p:nvGrpSpPr>
            <p:grpSpPr>
              <a:xfrm>
                <a:off x="803163" y="1111974"/>
                <a:ext cx="27175" cy="121077"/>
                <a:chOff x="845575" y="2563700"/>
                <a:chExt cx="92400" cy="411825"/>
              </a:xfrm>
            </p:grpSpPr>
            <p:cxnSp>
              <p:nvCxnSpPr>
                <p:cNvPr id="9430" name="Google Shape;9430;p8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31" name="Google Shape;9431;p8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2" name="Google Shape;9432;p8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88"/>
            <p:cNvGrpSpPr/>
            <p:nvPr/>
          </p:nvGrpSpPr>
          <p:grpSpPr>
            <a:xfrm>
              <a:off x="1381910" y="1194219"/>
              <a:ext cx="588341" cy="121177"/>
              <a:chOff x="1381910" y="1194219"/>
              <a:chExt cx="588341" cy="121177"/>
            </a:xfrm>
          </p:grpSpPr>
          <p:grpSp>
            <p:nvGrpSpPr>
              <p:cNvPr id="9434" name="Google Shape;9434;p88"/>
              <p:cNvGrpSpPr/>
              <p:nvPr/>
            </p:nvGrpSpPr>
            <p:grpSpPr>
              <a:xfrm rot="10800000">
                <a:off x="1381910" y="1194319"/>
                <a:ext cx="27175" cy="121077"/>
                <a:chOff x="2070100" y="2563700"/>
                <a:chExt cx="92400" cy="411825"/>
              </a:xfrm>
            </p:grpSpPr>
            <p:cxnSp>
              <p:nvCxnSpPr>
                <p:cNvPr id="9435" name="Google Shape;9435;p8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36" name="Google Shape;9436;p8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7" name="Google Shape;9437;p8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88"/>
            <p:cNvGrpSpPr/>
            <p:nvPr/>
          </p:nvGrpSpPr>
          <p:grpSpPr>
            <a:xfrm>
              <a:off x="2532079" y="1194219"/>
              <a:ext cx="704927" cy="121177"/>
              <a:chOff x="2532079" y="1194219"/>
              <a:chExt cx="704927" cy="121177"/>
            </a:xfrm>
          </p:grpSpPr>
          <p:grpSp>
            <p:nvGrpSpPr>
              <p:cNvPr id="9439" name="Google Shape;9439;p88"/>
              <p:cNvGrpSpPr/>
              <p:nvPr/>
            </p:nvGrpSpPr>
            <p:grpSpPr>
              <a:xfrm rot="10800000">
                <a:off x="2532079" y="1194319"/>
                <a:ext cx="27175" cy="121077"/>
                <a:chOff x="2070100" y="2563700"/>
                <a:chExt cx="92400" cy="411825"/>
              </a:xfrm>
            </p:grpSpPr>
            <p:cxnSp>
              <p:nvCxnSpPr>
                <p:cNvPr id="9440" name="Google Shape;9440;p8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41" name="Google Shape;9441;p8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2" name="Google Shape;9442;p8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3" name="Google Shape;9443;p88"/>
          <p:cNvGrpSpPr/>
          <p:nvPr/>
        </p:nvGrpSpPr>
        <p:grpSpPr>
          <a:xfrm>
            <a:off x="3525467" y="3875150"/>
            <a:ext cx="1567778" cy="491677"/>
            <a:chOff x="5194708" y="3484366"/>
            <a:chExt cx="3148148" cy="987304"/>
          </a:xfrm>
        </p:grpSpPr>
        <p:grpSp>
          <p:nvGrpSpPr>
            <p:cNvPr id="9444" name="Google Shape;9444;p88"/>
            <p:cNvGrpSpPr/>
            <p:nvPr/>
          </p:nvGrpSpPr>
          <p:grpSpPr>
            <a:xfrm>
              <a:off x="7531521" y="3484366"/>
              <a:ext cx="811335" cy="987304"/>
              <a:chOff x="3379425" y="1617275"/>
              <a:chExt cx="1090650" cy="1327200"/>
            </a:xfrm>
          </p:grpSpPr>
          <p:sp>
            <p:nvSpPr>
              <p:cNvPr id="9445" name="Google Shape;9445;p8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88"/>
            <p:cNvGrpSpPr/>
            <p:nvPr/>
          </p:nvGrpSpPr>
          <p:grpSpPr>
            <a:xfrm>
              <a:off x="6752546" y="3484366"/>
              <a:ext cx="811428" cy="987304"/>
              <a:chOff x="2332275" y="1617275"/>
              <a:chExt cx="1090775" cy="1327200"/>
            </a:xfrm>
          </p:grpSpPr>
          <p:sp>
            <p:nvSpPr>
              <p:cNvPr id="9449" name="Google Shape;9449;p8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88"/>
            <p:cNvGrpSpPr/>
            <p:nvPr/>
          </p:nvGrpSpPr>
          <p:grpSpPr>
            <a:xfrm>
              <a:off x="5973664" y="3484366"/>
              <a:ext cx="811335" cy="987304"/>
              <a:chOff x="1285250" y="1617275"/>
              <a:chExt cx="1090650" cy="1327200"/>
            </a:xfrm>
          </p:grpSpPr>
          <p:sp>
            <p:nvSpPr>
              <p:cNvPr id="9453" name="Google Shape;9453;p8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88"/>
            <p:cNvGrpSpPr/>
            <p:nvPr/>
          </p:nvGrpSpPr>
          <p:grpSpPr>
            <a:xfrm>
              <a:off x="5194708" y="3484366"/>
              <a:ext cx="811409" cy="987304"/>
              <a:chOff x="238125" y="1617275"/>
              <a:chExt cx="1090750" cy="1327200"/>
            </a:xfrm>
          </p:grpSpPr>
          <p:sp>
            <p:nvSpPr>
              <p:cNvPr id="9457" name="Google Shape;9457;p8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60" name="Google Shape;9460;p88"/>
          <p:cNvGrpSpPr/>
          <p:nvPr/>
        </p:nvGrpSpPr>
        <p:grpSpPr>
          <a:xfrm>
            <a:off x="3486076" y="3355561"/>
            <a:ext cx="1616964" cy="346256"/>
            <a:chOff x="1808063" y="4294338"/>
            <a:chExt cx="3370782" cy="721817"/>
          </a:xfrm>
        </p:grpSpPr>
        <p:sp>
          <p:nvSpPr>
            <p:cNvPr id="9461" name="Google Shape;9461;p8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88"/>
          <p:cNvGrpSpPr/>
          <p:nvPr/>
        </p:nvGrpSpPr>
        <p:grpSpPr>
          <a:xfrm>
            <a:off x="764288" y="3641590"/>
            <a:ext cx="1295882" cy="646587"/>
            <a:chOff x="834100" y="3642869"/>
            <a:chExt cx="1259483" cy="628426"/>
          </a:xfrm>
        </p:grpSpPr>
        <p:sp>
          <p:nvSpPr>
            <p:cNvPr id="9472" name="Google Shape;9472;p8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7" name="Google Shape;9497;p88"/>
            <p:cNvGrpSpPr/>
            <p:nvPr/>
          </p:nvGrpSpPr>
          <p:grpSpPr>
            <a:xfrm>
              <a:off x="1360364" y="3847835"/>
              <a:ext cx="208119" cy="224359"/>
              <a:chOff x="1360769" y="3847100"/>
              <a:chExt cx="208119" cy="224359"/>
            </a:xfrm>
          </p:grpSpPr>
          <p:sp>
            <p:nvSpPr>
              <p:cNvPr id="9498" name="Google Shape;9498;p8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8" name="Google Shape;9518;p8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88"/>
          <p:cNvGrpSpPr/>
          <p:nvPr/>
        </p:nvGrpSpPr>
        <p:grpSpPr>
          <a:xfrm rot="5400000">
            <a:off x="5977401" y="3438087"/>
            <a:ext cx="164064" cy="1414916"/>
            <a:chOff x="4428249" y="1369375"/>
            <a:chExt cx="36905" cy="429569"/>
          </a:xfrm>
        </p:grpSpPr>
        <p:sp>
          <p:nvSpPr>
            <p:cNvPr id="9533" name="Google Shape;9533;p8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88"/>
          <p:cNvGrpSpPr/>
          <p:nvPr/>
        </p:nvGrpSpPr>
        <p:grpSpPr>
          <a:xfrm rot="10800000" flipH="1">
            <a:off x="5349830" y="3026630"/>
            <a:ext cx="1419207" cy="24808"/>
            <a:chOff x="219558" y="4738465"/>
            <a:chExt cx="5852400" cy="102300"/>
          </a:xfrm>
        </p:grpSpPr>
        <p:cxnSp>
          <p:nvCxnSpPr>
            <p:cNvPr id="9566" name="Google Shape;9566;p8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567" name="Google Shape;9567;p8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88"/>
          <p:cNvGrpSpPr/>
          <p:nvPr/>
        </p:nvGrpSpPr>
        <p:grpSpPr>
          <a:xfrm>
            <a:off x="5361148" y="3399694"/>
            <a:ext cx="1396570" cy="385016"/>
            <a:chOff x="5286284" y="2966544"/>
            <a:chExt cx="1396570" cy="385016"/>
          </a:xfrm>
        </p:grpSpPr>
        <p:cxnSp>
          <p:nvCxnSpPr>
            <p:cNvPr id="9573" name="Google Shape;9573;p8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574" name="Google Shape;9574;p8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575" name="Google Shape;9575;p88"/>
            <p:cNvGrpSpPr/>
            <p:nvPr/>
          </p:nvGrpSpPr>
          <p:grpSpPr>
            <a:xfrm>
              <a:off x="5287688" y="3173364"/>
              <a:ext cx="1395166" cy="74100"/>
              <a:chOff x="5287688" y="3173364"/>
              <a:chExt cx="1395166" cy="74100"/>
            </a:xfrm>
          </p:grpSpPr>
          <p:cxnSp>
            <p:nvCxnSpPr>
              <p:cNvPr id="9576" name="Google Shape;9576;p8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577" name="Google Shape;9577;p8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578" name="Google Shape;9578;p8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79" name="Google Shape;9579;p8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80" name="Google Shape;9580;p8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81" name="Google Shape;9581;p8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82" name="Google Shape;9582;p8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83" name="Google Shape;9583;p8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584" name="Google Shape;9584;p8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585" name="Google Shape;9585;p88"/>
          <p:cNvGrpSpPr/>
          <p:nvPr/>
        </p:nvGrpSpPr>
        <p:grpSpPr>
          <a:xfrm>
            <a:off x="2047214" y="1818470"/>
            <a:ext cx="1182276" cy="662027"/>
            <a:chOff x="2029517" y="1732295"/>
            <a:chExt cx="1149068" cy="643432"/>
          </a:xfrm>
        </p:grpSpPr>
        <p:grpSp>
          <p:nvGrpSpPr>
            <p:cNvPr id="9586" name="Google Shape;9586;p88"/>
            <p:cNvGrpSpPr/>
            <p:nvPr/>
          </p:nvGrpSpPr>
          <p:grpSpPr>
            <a:xfrm>
              <a:off x="2708660" y="1746937"/>
              <a:ext cx="455427" cy="244429"/>
              <a:chOff x="2700693" y="1746937"/>
              <a:chExt cx="455427" cy="244429"/>
            </a:xfrm>
          </p:grpSpPr>
          <p:grpSp>
            <p:nvGrpSpPr>
              <p:cNvPr id="9587" name="Google Shape;9587;p88"/>
              <p:cNvGrpSpPr/>
              <p:nvPr/>
            </p:nvGrpSpPr>
            <p:grpSpPr>
              <a:xfrm>
                <a:off x="2905682" y="1782817"/>
                <a:ext cx="250438" cy="208549"/>
                <a:chOff x="2905682" y="1782817"/>
                <a:chExt cx="250438" cy="208549"/>
              </a:xfrm>
            </p:grpSpPr>
            <p:cxnSp>
              <p:nvCxnSpPr>
                <p:cNvPr id="9588" name="Google Shape;9588;p8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89" name="Google Shape;9589;p8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88"/>
              <p:cNvGrpSpPr/>
              <p:nvPr/>
            </p:nvGrpSpPr>
            <p:grpSpPr>
              <a:xfrm>
                <a:off x="2700693" y="1746937"/>
                <a:ext cx="449967" cy="72374"/>
                <a:chOff x="2700693" y="1746937"/>
                <a:chExt cx="449967" cy="72374"/>
              </a:xfrm>
            </p:grpSpPr>
            <p:cxnSp>
              <p:nvCxnSpPr>
                <p:cNvPr id="9591" name="Google Shape;9591;p8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92" name="Google Shape;9592;p8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3" name="Google Shape;9593;p88"/>
            <p:cNvGrpSpPr/>
            <p:nvPr/>
          </p:nvGrpSpPr>
          <p:grpSpPr>
            <a:xfrm>
              <a:off x="2029517" y="1732295"/>
              <a:ext cx="1149068" cy="643432"/>
              <a:chOff x="2029517" y="1732295"/>
              <a:chExt cx="1149068" cy="643432"/>
            </a:xfrm>
          </p:grpSpPr>
          <p:grpSp>
            <p:nvGrpSpPr>
              <p:cNvPr id="9594" name="Google Shape;9594;p88"/>
              <p:cNvGrpSpPr/>
              <p:nvPr/>
            </p:nvGrpSpPr>
            <p:grpSpPr>
              <a:xfrm>
                <a:off x="2703618" y="2103152"/>
                <a:ext cx="474966" cy="260017"/>
                <a:chOff x="2703618" y="2103152"/>
                <a:chExt cx="474966" cy="260017"/>
              </a:xfrm>
            </p:grpSpPr>
            <p:grpSp>
              <p:nvGrpSpPr>
                <p:cNvPr id="9595" name="Google Shape;9595;p88"/>
                <p:cNvGrpSpPr/>
                <p:nvPr/>
              </p:nvGrpSpPr>
              <p:grpSpPr>
                <a:xfrm>
                  <a:off x="2703618" y="2290640"/>
                  <a:ext cx="450291" cy="72529"/>
                  <a:chOff x="2703618" y="2290640"/>
                  <a:chExt cx="450291" cy="72529"/>
                </a:xfrm>
              </p:grpSpPr>
              <p:cxnSp>
                <p:nvCxnSpPr>
                  <p:cNvPr id="9596" name="Google Shape;9596;p8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97" name="Google Shape;9597;p8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88"/>
                <p:cNvGrpSpPr/>
                <p:nvPr/>
              </p:nvGrpSpPr>
              <p:grpSpPr>
                <a:xfrm>
                  <a:off x="2908607" y="2103152"/>
                  <a:ext cx="269977" cy="223538"/>
                  <a:chOff x="2908607" y="2103152"/>
                  <a:chExt cx="269977" cy="223538"/>
                </a:xfrm>
              </p:grpSpPr>
              <p:cxnSp>
                <p:nvCxnSpPr>
                  <p:cNvPr id="9599" name="Google Shape;9599;p8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600" name="Google Shape;9600;p8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1" name="Google Shape;9601;p88"/>
              <p:cNvGrpSpPr/>
              <p:nvPr/>
            </p:nvGrpSpPr>
            <p:grpSpPr>
              <a:xfrm>
                <a:off x="2029517" y="1732295"/>
                <a:ext cx="685827" cy="643432"/>
                <a:chOff x="2029517" y="1732295"/>
                <a:chExt cx="685827" cy="643432"/>
              </a:xfrm>
            </p:grpSpPr>
            <p:sp>
              <p:nvSpPr>
                <p:cNvPr id="9602" name="Google Shape;9602;p8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3" name="Google Shape;9603;p88"/>
                <p:cNvGrpSpPr/>
                <p:nvPr/>
              </p:nvGrpSpPr>
              <p:grpSpPr>
                <a:xfrm>
                  <a:off x="2158948" y="1732295"/>
                  <a:ext cx="556396" cy="333108"/>
                  <a:chOff x="2158948" y="1732295"/>
                  <a:chExt cx="556396" cy="333108"/>
                </a:xfrm>
              </p:grpSpPr>
              <p:cxnSp>
                <p:nvCxnSpPr>
                  <p:cNvPr id="9604" name="Google Shape;9604;p8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605" name="Google Shape;9605;p8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88"/>
                <p:cNvGrpSpPr/>
                <p:nvPr/>
              </p:nvGrpSpPr>
              <p:grpSpPr>
                <a:xfrm>
                  <a:off x="2159908" y="2065057"/>
                  <a:ext cx="550884" cy="310670"/>
                  <a:chOff x="2159908" y="2065057"/>
                  <a:chExt cx="550884" cy="310670"/>
                </a:xfrm>
              </p:grpSpPr>
              <p:cxnSp>
                <p:nvCxnSpPr>
                  <p:cNvPr id="9607" name="Google Shape;9607;p8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608" name="Google Shape;9608;p8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609" name="Google Shape;9609;p88"/>
          <p:cNvGrpSpPr/>
          <p:nvPr/>
        </p:nvGrpSpPr>
        <p:grpSpPr>
          <a:xfrm>
            <a:off x="732462" y="1766083"/>
            <a:ext cx="962651" cy="810058"/>
            <a:chOff x="732462" y="1766083"/>
            <a:chExt cx="962651" cy="810058"/>
          </a:xfrm>
        </p:grpSpPr>
        <p:grpSp>
          <p:nvGrpSpPr>
            <p:cNvPr id="9610" name="Google Shape;9610;p88"/>
            <p:cNvGrpSpPr/>
            <p:nvPr/>
          </p:nvGrpSpPr>
          <p:grpSpPr>
            <a:xfrm>
              <a:off x="732462" y="1908333"/>
              <a:ext cx="339369" cy="524756"/>
              <a:chOff x="844912" y="1819635"/>
              <a:chExt cx="329836" cy="510016"/>
            </a:xfrm>
          </p:grpSpPr>
          <p:sp>
            <p:nvSpPr>
              <p:cNvPr id="9611" name="Google Shape;9611;p8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88"/>
            <p:cNvGrpSpPr/>
            <p:nvPr/>
          </p:nvGrpSpPr>
          <p:grpSpPr>
            <a:xfrm>
              <a:off x="1184858" y="2256650"/>
              <a:ext cx="510255" cy="319491"/>
              <a:chOff x="1284601" y="2158168"/>
              <a:chExt cx="495923" cy="310517"/>
            </a:xfrm>
          </p:grpSpPr>
          <p:sp>
            <p:nvSpPr>
              <p:cNvPr id="9618" name="Google Shape;9618;p8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9" name="Google Shape;9619;p88"/>
              <p:cNvGrpSpPr/>
              <p:nvPr/>
            </p:nvGrpSpPr>
            <p:grpSpPr>
              <a:xfrm>
                <a:off x="1507666" y="2158168"/>
                <a:ext cx="272858" cy="310517"/>
                <a:chOff x="1507666" y="2158168"/>
                <a:chExt cx="272858" cy="310517"/>
              </a:xfrm>
            </p:grpSpPr>
            <p:grpSp>
              <p:nvGrpSpPr>
                <p:cNvPr id="9620" name="Google Shape;9620;p88"/>
                <p:cNvGrpSpPr/>
                <p:nvPr/>
              </p:nvGrpSpPr>
              <p:grpSpPr>
                <a:xfrm>
                  <a:off x="1507666" y="2176104"/>
                  <a:ext cx="166395" cy="273149"/>
                  <a:chOff x="1507666" y="2176104"/>
                  <a:chExt cx="166395" cy="273149"/>
                </a:xfrm>
              </p:grpSpPr>
              <p:sp>
                <p:nvSpPr>
                  <p:cNvPr id="9621" name="Google Shape;9621;p8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8" name="Google Shape;9628;p8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0" name="Google Shape;9630;p88"/>
            <p:cNvGrpSpPr/>
            <p:nvPr/>
          </p:nvGrpSpPr>
          <p:grpSpPr>
            <a:xfrm>
              <a:off x="1184858" y="1766083"/>
              <a:ext cx="510255" cy="319491"/>
              <a:chOff x="1284601" y="1681380"/>
              <a:chExt cx="495923" cy="310517"/>
            </a:xfrm>
          </p:grpSpPr>
          <p:sp>
            <p:nvSpPr>
              <p:cNvPr id="9631" name="Google Shape;9631;p8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2" name="Google Shape;9632;p88"/>
              <p:cNvGrpSpPr/>
              <p:nvPr/>
            </p:nvGrpSpPr>
            <p:grpSpPr>
              <a:xfrm>
                <a:off x="1507666" y="1681380"/>
                <a:ext cx="272858" cy="310517"/>
                <a:chOff x="1507666" y="1681380"/>
                <a:chExt cx="272858" cy="310517"/>
              </a:xfrm>
            </p:grpSpPr>
            <p:grpSp>
              <p:nvGrpSpPr>
                <p:cNvPr id="9633" name="Google Shape;9633;p88"/>
                <p:cNvGrpSpPr/>
                <p:nvPr/>
              </p:nvGrpSpPr>
              <p:grpSpPr>
                <a:xfrm>
                  <a:off x="1507666" y="1700120"/>
                  <a:ext cx="166395" cy="272984"/>
                  <a:chOff x="1507666" y="1700120"/>
                  <a:chExt cx="166395" cy="272984"/>
                </a:xfrm>
              </p:grpSpPr>
              <p:sp>
                <p:nvSpPr>
                  <p:cNvPr id="9634" name="Google Shape;9634;p8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1" name="Google Shape;9641;p8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43" name="Google Shape;9643;p88"/>
          <p:cNvGrpSpPr/>
          <p:nvPr/>
        </p:nvGrpSpPr>
        <p:grpSpPr>
          <a:xfrm>
            <a:off x="6841403" y="2533512"/>
            <a:ext cx="1622269" cy="552443"/>
            <a:chOff x="6894650" y="2574740"/>
            <a:chExt cx="1445100" cy="492111"/>
          </a:xfrm>
        </p:grpSpPr>
        <p:sp>
          <p:nvSpPr>
            <p:cNvPr id="9644" name="Google Shape;9644;p8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49" name="Google Shape;9649;p8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650" name="Google Shape;9650;p88"/>
          <p:cNvGrpSpPr/>
          <p:nvPr/>
        </p:nvGrpSpPr>
        <p:grpSpPr>
          <a:xfrm>
            <a:off x="6860946" y="3907768"/>
            <a:ext cx="1583206" cy="475705"/>
            <a:chOff x="6953919" y="3907920"/>
            <a:chExt cx="1377300" cy="475705"/>
          </a:xfrm>
        </p:grpSpPr>
        <p:cxnSp>
          <p:nvCxnSpPr>
            <p:cNvPr id="9651" name="Google Shape;9651;p8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652" name="Google Shape;9652;p8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653" name="Google Shape;9653;p8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654" name="Google Shape;9654;p8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655" name="Google Shape;9655;p8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656" name="Google Shape;9656;p88"/>
          <p:cNvGrpSpPr/>
          <p:nvPr/>
        </p:nvGrpSpPr>
        <p:grpSpPr>
          <a:xfrm>
            <a:off x="2364534" y="2668913"/>
            <a:ext cx="836286" cy="824529"/>
            <a:chOff x="2389399" y="2595741"/>
            <a:chExt cx="812796" cy="801369"/>
          </a:xfrm>
        </p:grpSpPr>
        <p:grpSp>
          <p:nvGrpSpPr>
            <p:cNvPr id="9657" name="Google Shape;9657;p88"/>
            <p:cNvGrpSpPr/>
            <p:nvPr/>
          </p:nvGrpSpPr>
          <p:grpSpPr>
            <a:xfrm>
              <a:off x="2492145" y="2881565"/>
              <a:ext cx="607300" cy="229751"/>
              <a:chOff x="2492145" y="2881565"/>
              <a:chExt cx="607300" cy="229751"/>
            </a:xfrm>
          </p:grpSpPr>
          <p:sp>
            <p:nvSpPr>
              <p:cNvPr id="9658" name="Google Shape;9658;p8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88"/>
            <p:cNvGrpSpPr/>
            <p:nvPr/>
          </p:nvGrpSpPr>
          <p:grpSpPr>
            <a:xfrm>
              <a:off x="2389399" y="2595741"/>
              <a:ext cx="812796" cy="296825"/>
              <a:chOff x="2389399" y="2595741"/>
              <a:chExt cx="812796" cy="296825"/>
            </a:xfrm>
          </p:grpSpPr>
          <p:grpSp>
            <p:nvGrpSpPr>
              <p:cNvPr id="9662" name="Google Shape;9662;p88"/>
              <p:cNvGrpSpPr/>
              <p:nvPr/>
            </p:nvGrpSpPr>
            <p:grpSpPr>
              <a:xfrm>
                <a:off x="2389399" y="2595741"/>
                <a:ext cx="363638" cy="296825"/>
                <a:chOff x="2389399" y="2595741"/>
                <a:chExt cx="363638" cy="296825"/>
              </a:xfrm>
            </p:grpSpPr>
            <p:grpSp>
              <p:nvGrpSpPr>
                <p:cNvPr id="9663" name="Google Shape;9663;p88"/>
                <p:cNvGrpSpPr/>
                <p:nvPr/>
              </p:nvGrpSpPr>
              <p:grpSpPr>
                <a:xfrm>
                  <a:off x="2493852" y="2794333"/>
                  <a:ext cx="259185" cy="98232"/>
                  <a:chOff x="2493852" y="2794333"/>
                  <a:chExt cx="259185" cy="98232"/>
                </a:xfrm>
              </p:grpSpPr>
              <p:sp>
                <p:nvSpPr>
                  <p:cNvPr id="9664" name="Google Shape;9664;p8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88"/>
                <p:cNvGrpSpPr/>
                <p:nvPr/>
              </p:nvGrpSpPr>
              <p:grpSpPr>
                <a:xfrm>
                  <a:off x="2389399" y="2595741"/>
                  <a:ext cx="224343" cy="182054"/>
                  <a:chOff x="2389399" y="2595741"/>
                  <a:chExt cx="224343" cy="182054"/>
                </a:xfrm>
              </p:grpSpPr>
              <p:sp>
                <p:nvSpPr>
                  <p:cNvPr id="9668" name="Google Shape;9668;p8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0" name="Google Shape;9670;p88"/>
              <p:cNvGrpSpPr/>
              <p:nvPr/>
            </p:nvGrpSpPr>
            <p:grpSpPr>
              <a:xfrm>
                <a:off x="2683630" y="2595741"/>
                <a:ext cx="224334" cy="296825"/>
                <a:chOff x="2683630" y="2595741"/>
                <a:chExt cx="224334" cy="296825"/>
              </a:xfrm>
            </p:grpSpPr>
            <p:grpSp>
              <p:nvGrpSpPr>
                <p:cNvPr id="9671" name="Google Shape;9671;p88"/>
                <p:cNvGrpSpPr/>
                <p:nvPr/>
              </p:nvGrpSpPr>
              <p:grpSpPr>
                <a:xfrm>
                  <a:off x="2788083" y="2794333"/>
                  <a:ext cx="15356" cy="98232"/>
                  <a:chOff x="2788083" y="2794333"/>
                  <a:chExt cx="15356" cy="98232"/>
                </a:xfrm>
              </p:grpSpPr>
              <p:sp>
                <p:nvSpPr>
                  <p:cNvPr id="9672" name="Google Shape;9672;p8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88"/>
                <p:cNvGrpSpPr/>
                <p:nvPr/>
              </p:nvGrpSpPr>
              <p:grpSpPr>
                <a:xfrm>
                  <a:off x="2683630" y="2595741"/>
                  <a:ext cx="224334" cy="182054"/>
                  <a:chOff x="2683630" y="2595741"/>
                  <a:chExt cx="224334" cy="182054"/>
                </a:xfrm>
              </p:grpSpPr>
              <p:sp>
                <p:nvSpPr>
                  <p:cNvPr id="9676" name="Google Shape;9676;p8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8" name="Google Shape;9678;p88"/>
              <p:cNvGrpSpPr/>
              <p:nvPr/>
            </p:nvGrpSpPr>
            <p:grpSpPr>
              <a:xfrm>
                <a:off x="2838475" y="2595741"/>
                <a:ext cx="363719" cy="296825"/>
                <a:chOff x="2838475" y="2595741"/>
                <a:chExt cx="363719" cy="296825"/>
              </a:xfrm>
            </p:grpSpPr>
            <p:grpSp>
              <p:nvGrpSpPr>
                <p:cNvPr id="9679" name="Google Shape;9679;p88"/>
                <p:cNvGrpSpPr/>
                <p:nvPr/>
              </p:nvGrpSpPr>
              <p:grpSpPr>
                <a:xfrm>
                  <a:off x="2838475" y="2794333"/>
                  <a:ext cx="259185" cy="98232"/>
                  <a:chOff x="2838475" y="2794333"/>
                  <a:chExt cx="259185" cy="98232"/>
                </a:xfrm>
              </p:grpSpPr>
              <p:sp>
                <p:nvSpPr>
                  <p:cNvPr id="9680" name="Google Shape;9680;p8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88"/>
                <p:cNvGrpSpPr/>
                <p:nvPr/>
              </p:nvGrpSpPr>
              <p:grpSpPr>
                <a:xfrm>
                  <a:off x="2977852" y="2595741"/>
                  <a:ext cx="224343" cy="182054"/>
                  <a:chOff x="2977852" y="2595741"/>
                  <a:chExt cx="224343" cy="182054"/>
                </a:xfrm>
              </p:grpSpPr>
              <p:sp>
                <p:nvSpPr>
                  <p:cNvPr id="9684" name="Google Shape;9684;p8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86" name="Google Shape;9686;p88"/>
            <p:cNvGrpSpPr/>
            <p:nvPr/>
          </p:nvGrpSpPr>
          <p:grpSpPr>
            <a:xfrm>
              <a:off x="2389399" y="3100241"/>
              <a:ext cx="812796" cy="296869"/>
              <a:chOff x="2389399" y="3100241"/>
              <a:chExt cx="812796" cy="296869"/>
            </a:xfrm>
          </p:grpSpPr>
          <p:grpSp>
            <p:nvGrpSpPr>
              <p:cNvPr id="9687" name="Google Shape;9687;p88"/>
              <p:cNvGrpSpPr/>
              <p:nvPr/>
            </p:nvGrpSpPr>
            <p:grpSpPr>
              <a:xfrm>
                <a:off x="2683630" y="3100241"/>
                <a:ext cx="224334" cy="296869"/>
                <a:chOff x="2683630" y="3100241"/>
                <a:chExt cx="224334" cy="296869"/>
              </a:xfrm>
            </p:grpSpPr>
            <p:grpSp>
              <p:nvGrpSpPr>
                <p:cNvPr id="9688" name="Google Shape;9688;p88"/>
                <p:cNvGrpSpPr/>
                <p:nvPr/>
              </p:nvGrpSpPr>
              <p:grpSpPr>
                <a:xfrm>
                  <a:off x="2788083" y="3100241"/>
                  <a:ext cx="15356" cy="98237"/>
                  <a:chOff x="2788083" y="3100241"/>
                  <a:chExt cx="15356" cy="98237"/>
                </a:xfrm>
              </p:grpSpPr>
              <p:sp>
                <p:nvSpPr>
                  <p:cNvPr id="9689" name="Google Shape;9689;p8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88"/>
                <p:cNvGrpSpPr/>
                <p:nvPr/>
              </p:nvGrpSpPr>
              <p:grpSpPr>
                <a:xfrm>
                  <a:off x="2683630" y="3215065"/>
                  <a:ext cx="224334" cy="182045"/>
                  <a:chOff x="2683630" y="3215065"/>
                  <a:chExt cx="224334" cy="182045"/>
                </a:xfrm>
              </p:grpSpPr>
              <p:sp>
                <p:nvSpPr>
                  <p:cNvPr id="9693" name="Google Shape;9693;p8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95" name="Google Shape;9695;p88"/>
              <p:cNvGrpSpPr/>
              <p:nvPr/>
            </p:nvGrpSpPr>
            <p:grpSpPr>
              <a:xfrm>
                <a:off x="2389399" y="3100241"/>
                <a:ext cx="363638" cy="296869"/>
                <a:chOff x="2389399" y="3100241"/>
                <a:chExt cx="363638" cy="296869"/>
              </a:xfrm>
            </p:grpSpPr>
            <p:grpSp>
              <p:nvGrpSpPr>
                <p:cNvPr id="9696" name="Google Shape;9696;p88"/>
                <p:cNvGrpSpPr/>
                <p:nvPr/>
              </p:nvGrpSpPr>
              <p:grpSpPr>
                <a:xfrm>
                  <a:off x="2493852" y="3100241"/>
                  <a:ext cx="259185" cy="98237"/>
                  <a:chOff x="2493852" y="3100241"/>
                  <a:chExt cx="259185" cy="98237"/>
                </a:xfrm>
              </p:grpSpPr>
              <p:sp>
                <p:nvSpPr>
                  <p:cNvPr id="9697" name="Google Shape;9697;p8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88"/>
                <p:cNvGrpSpPr/>
                <p:nvPr/>
              </p:nvGrpSpPr>
              <p:grpSpPr>
                <a:xfrm>
                  <a:off x="2389399" y="3215065"/>
                  <a:ext cx="224343" cy="182045"/>
                  <a:chOff x="2389399" y="3215065"/>
                  <a:chExt cx="224343" cy="182045"/>
                </a:xfrm>
              </p:grpSpPr>
              <p:sp>
                <p:nvSpPr>
                  <p:cNvPr id="9701" name="Google Shape;9701;p8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03" name="Google Shape;9703;p88"/>
              <p:cNvGrpSpPr/>
              <p:nvPr/>
            </p:nvGrpSpPr>
            <p:grpSpPr>
              <a:xfrm>
                <a:off x="2838475" y="3100241"/>
                <a:ext cx="363719" cy="296869"/>
                <a:chOff x="2838475" y="3100241"/>
                <a:chExt cx="363719" cy="296869"/>
              </a:xfrm>
            </p:grpSpPr>
            <p:grpSp>
              <p:nvGrpSpPr>
                <p:cNvPr id="9704" name="Google Shape;9704;p88"/>
                <p:cNvGrpSpPr/>
                <p:nvPr/>
              </p:nvGrpSpPr>
              <p:grpSpPr>
                <a:xfrm>
                  <a:off x="2838475" y="3100241"/>
                  <a:ext cx="259185" cy="98237"/>
                  <a:chOff x="2838475" y="3100241"/>
                  <a:chExt cx="259185" cy="98237"/>
                </a:xfrm>
              </p:grpSpPr>
              <p:sp>
                <p:nvSpPr>
                  <p:cNvPr id="9705" name="Google Shape;9705;p8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88"/>
                <p:cNvGrpSpPr/>
                <p:nvPr/>
              </p:nvGrpSpPr>
              <p:grpSpPr>
                <a:xfrm>
                  <a:off x="2977852" y="3215065"/>
                  <a:ext cx="224343" cy="182045"/>
                  <a:chOff x="2977852" y="3215065"/>
                  <a:chExt cx="224343" cy="182045"/>
                </a:xfrm>
              </p:grpSpPr>
              <p:sp>
                <p:nvSpPr>
                  <p:cNvPr id="9709" name="Google Shape;9709;p8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714"/>
        <p:cNvGrpSpPr/>
        <p:nvPr/>
      </p:nvGrpSpPr>
      <p:grpSpPr>
        <a:xfrm>
          <a:off x="0" y="0"/>
          <a:ext cx="0" cy="0"/>
          <a:chOff x="0" y="0"/>
          <a:chExt cx="0" cy="0"/>
        </a:xfrm>
      </p:grpSpPr>
      <p:grpSp>
        <p:nvGrpSpPr>
          <p:cNvPr id="9715" name="Google Shape;9715;p89"/>
          <p:cNvGrpSpPr/>
          <p:nvPr/>
        </p:nvGrpSpPr>
        <p:grpSpPr>
          <a:xfrm>
            <a:off x="718875" y="3363288"/>
            <a:ext cx="2390414" cy="1024800"/>
            <a:chOff x="728925" y="3296613"/>
            <a:chExt cx="2390414" cy="1024800"/>
          </a:xfrm>
        </p:grpSpPr>
        <p:grpSp>
          <p:nvGrpSpPr>
            <p:cNvPr id="9716" name="Google Shape;9716;p89"/>
            <p:cNvGrpSpPr/>
            <p:nvPr/>
          </p:nvGrpSpPr>
          <p:grpSpPr>
            <a:xfrm>
              <a:off x="728925" y="3619800"/>
              <a:ext cx="2390414" cy="500893"/>
              <a:chOff x="728925" y="3619800"/>
              <a:chExt cx="2390414" cy="500893"/>
            </a:xfrm>
          </p:grpSpPr>
          <p:sp>
            <p:nvSpPr>
              <p:cNvPr id="9717" name="Google Shape;9717;p8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18" name="Google Shape;9718;p8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719" name="Google Shape;9719;p89"/>
            <p:cNvGrpSpPr/>
            <p:nvPr/>
          </p:nvGrpSpPr>
          <p:grpSpPr>
            <a:xfrm>
              <a:off x="1348050" y="3296613"/>
              <a:ext cx="1706152" cy="1024800"/>
              <a:chOff x="1348050" y="3296613"/>
              <a:chExt cx="1706152" cy="1024800"/>
            </a:xfrm>
          </p:grpSpPr>
          <p:sp>
            <p:nvSpPr>
              <p:cNvPr id="9720" name="Google Shape;9720;p8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21" name="Google Shape;9721;p8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22" name="Google Shape;9722;p8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23" name="Google Shape;9723;p8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24" name="Google Shape;9724;p8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725" name="Google Shape;9725;p89"/>
            <p:cNvGrpSpPr/>
            <p:nvPr/>
          </p:nvGrpSpPr>
          <p:grpSpPr>
            <a:xfrm>
              <a:off x="1455707" y="3654858"/>
              <a:ext cx="1491150" cy="417657"/>
              <a:chOff x="1455707" y="3654858"/>
              <a:chExt cx="1491150" cy="417657"/>
            </a:xfrm>
          </p:grpSpPr>
          <p:sp>
            <p:nvSpPr>
              <p:cNvPr id="9726" name="Google Shape;9726;p8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746" name="Google Shape;9746;p89"/>
          <p:cNvGraphicFramePr/>
          <p:nvPr/>
        </p:nvGraphicFramePr>
        <p:xfrm>
          <a:off x="5954575" y="2361200"/>
          <a:ext cx="2504100" cy="868600"/>
        </p:xfrm>
        <a:graphic>
          <a:graphicData uri="http://schemas.openxmlformats.org/drawingml/2006/table">
            <a:tbl>
              <a:tblPr>
                <a:noFill/>
                <a:tableStyleId>{356F7841-7F61-4ACF-ADCE-7FE010B222D3}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747" name="Google Shape;9747;p89"/>
          <p:cNvGrpSpPr/>
          <p:nvPr/>
        </p:nvGrpSpPr>
        <p:grpSpPr>
          <a:xfrm>
            <a:off x="727251" y="1188964"/>
            <a:ext cx="2396505" cy="976502"/>
            <a:chOff x="749309" y="1112739"/>
            <a:chExt cx="2371603" cy="976502"/>
          </a:xfrm>
        </p:grpSpPr>
        <p:grpSp>
          <p:nvGrpSpPr>
            <p:cNvPr id="9748" name="Google Shape;9748;p89"/>
            <p:cNvGrpSpPr/>
            <p:nvPr/>
          </p:nvGrpSpPr>
          <p:grpSpPr>
            <a:xfrm>
              <a:off x="1092126" y="1112739"/>
              <a:ext cx="2028786" cy="975464"/>
              <a:chOff x="1092126" y="1112739"/>
              <a:chExt cx="2028786" cy="975464"/>
            </a:xfrm>
          </p:grpSpPr>
          <p:sp>
            <p:nvSpPr>
              <p:cNvPr id="9749" name="Google Shape;9749;p8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89"/>
            <p:cNvGrpSpPr/>
            <p:nvPr/>
          </p:nvGrpSpPr>
          <p:grpSpPr>
            <a:xfrm>
              <a:off x="749309" y="1112739"/>
              <a:ext cx="314700" cy="975464"/>
              <a:chOff x="749309" y="1112739"/>
              <a:chExt cx="314700" cy="975464"/>
            </a:xfrm>
          </p:grpSpPr>
          <p:sp>
            <p:nvSpPr>
              <p:cNvPr id="9774" name="Google Shape;9774;p8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8" name="Google Shape;9778;p8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782" name="Google Shape;9782;p89"/>
          <p:cNvGraphicFramePr/>
          <p:nvPr/>
        </p:nvGraphicFramePr>
        <p:xfrm>
          <a:off x="5954600" y="1188950"/>
          <a:ext cx="2504100" cy="976500"/>
        </p:xfrm>
        <a:graphic>
          <a:graphicData uri="http://schemas.openxmlformats.org/drawingml/2006/table">
            <a:tbl>
              <a:tblPr>
                <a:noFill/>
                <a:tableStyleId>{356F7841-7F61-4ACF-ADCE-7FE010B222D3}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783" name="Google Shape;9783;p89"/>
          <p:cNvGraphicFramePr/>
          <p:nvPr/>
        </p:nvGraphicFramePr>
        <p:xfrm>
          <a:off x="3375463" y="2361200"/>
          <a:ext cx="2363400" cy="868575"/>
        </p:xfrm>
        <a:graphic>
          <a:graphicData uri="http://schemas.openxmlformats.org/drawingml/2006/table">
            <a:tbl>
              <a:tblPr>
                <a:noFill/>
                <a:tableStyleId>{356F7841-7F61-4ACF-ADCE-7FE010B222D3}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784" name="Google Shape;9784;p89"/>
          <p:cNvGrpSpPr/>
          <p:nvPr/>
        </p:nvGrpSpPr>
        <p:grpSpPr>
          <a:xfrm>
            <a:off x="3377449" y="3352160"/>
            <a:ext cx="2363377" cy="1047062"/>
            <a:chOff x="3358399" y="3285485"/>
            <a:chExt cx="2363377" cy="1047062"/>
          </a:xfrm>
        </p:grpSpPr>
        <p:grpSp>
          <p:nvGrpSpPr>
            <p:cNvPr id="9785" name="Google Shape;9785;p89"/>
            <p:cNvGrpSpPr/>
            <p:nvPr/>
          </p:nvGrpSpPr>
          <p:grpSpPr>
            <a:xfrm>
              <a:off x="3358412" y="3285485"/>
              <a:ext cx="2363244" cy="139500"/>
              <a:chOff x="3358412" y="3285485"/>
              <a:chExt cx="2363244" cy="139500"/>
            </a:xfrm>
          </p:grpSpPr>
          <p:sp>
            <p:nvSpPr>
              <p:cNvPr id="9786" name="Google Shape;9786;p8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89"/>
            <p:cNvGrpSpPr/>
            <p:nvPr/>
          </p:nvGrpSpPr>
          <p:grpSpPr>
            <a:xfrm>
              <a:off x="3358412" y="3466996"/>
              <a:ext cx="2363244" cy="139500"/>
              <a:chOff x="3358412" y="3466996"/>
              <a:chExt cx="2363244" cy="139500"/>
            </a:xfrm>
          </p:grpSpPr>
          <p:sp>
            <p:nvSpPr>
              <p:cNvPr id="9792" name="Google Shape;9792;p8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89"/>
            <p:cNvGrpSpPr/>
            <p:nvPr/>
          </p:nvGrpSpPr>
          <p:grpSpPr>
            <a:xfrm>
              <a:off x="3358412" y="3648507"/>
              <a:ext cx="2363244" cy="139500"/>
              <a:chOff x="3358412" y="3648507"/>
              <a:chExt cx="2363244" cy="139500"/>
            </a:xfrm>
          </p:grpSpPr>
          <p:sp>
            <p:nvSpPr>
              <p:cNvPr id="9798" name="Google Shape;9798;p8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89"/>
            <p:cNvGrpSpPr/>
            <p:nvPr/>
          </p:nvGrpSpPr>
          <p:grpSpPr>
            <a:xfrm>
              <a:off x="3358412" y="3830018"/>
              <a:ext cx="2363244" cy="139500"/>
              <a:chOff x="3358412" y="3830018"/>
              <a:chExt cx="2363244" cy="139500"/>
            </a:xfrm>
          </p:grpSpPr>
          <p:sp>
            <p:nvSpPr>
              <p:cNvPr id="9804" name="Google Shape;9804;p8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89"/>
            <p:cNvGrpSpPr/>
            <p:nvPr/>
          </p:nvGrpSpPr>
          <p:grpSpPr>
            <a:xfrm>
              <a:off x="3358399" y="4011514"/>
              <a:ext cx="2363377" cy="139537"/>
              <a:chOff x="3294800" y="4134603"/>
              <a:chExt cx="2638876" cy="152400"/>
            </a:xfrm>
          </p:grpSpPr>
          <p:sp>
            <p:nvSpPr>
              <p:cNvPr id="9810" name="Google Shape;9810;p8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9"/>
            <p:cNvGrpSpPr/>
            <p:nvPr/>
          </p:nvGrpSpPr>
          <p:grpSpPr>
            <a:xfrm>
              <a:off x="3358399" y="4193010"/>
              <a:ext cx="2363377" cy="139537"/>
              <a:chOff x="3294800" y="4134603"/>
              <a:chExt cx="2638876" cy="152400"/>
            </a:xfrm>
          </p:grpSpPr>
          <p:sp>
            <p:nvSpPr>
              <p:cNvPr id="9816" name="Google Shape;9816;p8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821" name="Google Shape;9821;p89"/>
          <p:cNvGraphicFramePr/>
          <p:nvPr/>
        </p:nvGraphicFramePr>
        <p:xfrm>
          <a:off x="728250" y="2361200"/>
          <a:ext cx="2369800" cy="889350"/>
        </p:xfrm>
        <a:graphic>
          <a:graphicData uri="http://schemas.openxmlformats.org/drawingml/2006/table">
            <a:tbl>
              <a:tblPr>
                <a:noFill/>
                <a:tableStyleId>{356F7841-7F61-4ACF-ADCE-7FE010B222D3}</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822" name="Google Shape;9822;p89"/>
          <p:cNvGrpSpPr/>
          <p:nvPr/>
        </p:nvGrpSpPr>
        <p:grpSpPr>
          <a:xfrm>
            <a:off x="4177919" y="2765014"/>
            <a:ext cx="1302095" cy="60959"/>
            <a:chOff x="3558802" y="4011427"/>
            <a:chExt cx="1866000" cy="111300"/>
          </a:xfrm>
        </p:grpSpPr>
        <p:sp>
          <p:nvSpPr>
            <p:cNvPr id="9823" name="Google Shape;9823;p8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89"/>
          <p:cNvGrpSpPr/>
          <p:nvPr/>
        </p:nvGrpSpPr>
        <p:grpSpPr>
          <a:xfrm>
            <a:off x="4723407" y="3047174"/>
            <a:ext cx="914340" cy="60959"/>
            <a:chOff x="3558802" y="4011427"/>
            <a:chExt cx="1866000" cy="111300"/>
          </a:xfrm>
        </p:grpSpPr>
        <p:sp>
          <p:nvSpPr>
            <p:cNvPr id="9826" name="Google Shape;9826;p8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8" name="Google Shape;9828;p89"/>
          <p:cNvGrpSpPr/>
          <p:nvPr/>
        </p:nvGrpSpPr>
        <p:grpSpPr>
          <a:xfrm>
            <a:off x="5926924" y="3381697"/>
            <a:ext cx="2519825" cy="1001454"/>
            <a:chOff x="1906114" y="789980"/>
            <a:chExt cx="1487676" cy="606868"/>
          </a:xfrm>
        </p:grpSpPr>
        <p:cxnSp>
          <p:nvCxnSpPr>
            <p:cNvPr id="9829" name="Google Shape;9829;p8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830" name="Google Shape;9830;p8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831" name="Google Shape;9831;p8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832" name="Google Shape;9832;p8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833" name="Google Shape;9833;p8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834" name="Google Shape;9834;p8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835" name="Google Shape;9835;p8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836" name="Google Shape;9836;p8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843" name="Google Shape;9843;p8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844" name="Google Shape;9844;p8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845" name="Google Shape;9845;p8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89"/>
          <p:cNvGrpSpPr/>
          <p:nvPr/>
        </p:nvGrpSpPr>
        <p:grpSpPr>
          <a:xfrm>
            <a:off x="3372612" y="1159008"/>
            <a:ext cx="2363393" cy="1005865"/>
            <a:chOff x="3292400" y="1193188"/>
            <a:chExt cx="2615240" cy="1131075"/>
          </a:xfrm>
        </p:grpSpPr>
        <p:sp>
          <p:nvSpPr>
            <p:cNvPr id="9847" name="Google Shape;9847;p8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48" name="Google Shape;9848;p8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49" name="Google Shape;9849;p8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850" name="Google Shape;9850;p8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851" name="Google Shape;9851;p8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852" name="Google Shape;9852;p8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853" name="Google Shape;9853;p8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854" name="Google Shape;9854;p8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855" name="Google Shape;9855;p8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856" name="Google Shape;9856;p8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857" name="Google Shape;9857;p8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858" name="Google Shape;9858;p8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859" name="Google Shape;9859;p8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860" name="Google Shape;9860;p8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861" name="Google Shape;9861;p89"/>
            <p:cNvGrpSpPr/>
            <p:nvPr/>
          </p:nvGrpSpPr>
          <p:grpSpPr>
            <a:xfrm>
              <a:off x="3748438" y="1378608"/>
              <a:ext cx="2159202" cy="903971"/>
              <a:chOff x="1683525" y="2179850"/>
              <a:chExt cx="4519050" cy="2134525"/>
            </a:xfrm>
          </p:grpSpPr>
          <p:sp>
            <p:nvSpPr>
              <p:cNvPr id="9862" name="Google Shape;9862;p8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63" name="Google Shape;9863;p8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64" name="Google Shape;9864;p8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65" name="Google Shape;9865;p8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66" name="Google Shape;9866;p8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67" name="Google Shape;9867;p8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68" name="Google Shape;9868;p8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69" name="Google Shape;9869;p8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70" name="Google Shape;9870;p8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71" name="Google Shape;9871;p8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72" name="Google Shape;9872;p8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73" name="Google Shape;9873;p8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09"/>
        <p:cNvGrpSpPr/>
        <p:nvPr/>
      </p:nvGrpSpPr>
      <p:grpSpPr>
        <a:xfrm>
          <a:off x="0" y="0"/>
          <a:ext cx="0" cy="0"/>
          <a:chOff x="0" y="0"/>
          <a:chExt cx="0" cy="0"/>
        </a:xfrm>
      </p:grpSpPr>
      <p:sp>
        <p:nvSpPr>
          <p:cNvPr id="610" name="Google Shape;610;p48"/>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sp>
        <p:nvSpPr>
          <p:cNvPr id="611" name="Google Shape;611;p48"/>
          <p:cNvSpPr txBox="1">
            <a:spLocks noGrp="1"/>
          </p:cNvSpPr>
          <p:nvPr>
            <p:ph type="subTitle" idx="1"/>
          </p:nvPr>
        </p:nvSpPr>
        <p:spPr>
          <a:prstGeom prst="rect">
            <a:avLst/>
          </a:prstGeom>
        </p:spPr>
        <p:txBody>
          <a:bodyPr spcFirstLastPara="1" wrap="square" lIns="91425" tIns="91425" rIns="91425" bIns="91425" anchor="t" anchorCtr="0">
            <a:noAutofit/>
          </a:bodyPr>
          <a:lstStyle/>
          <a:p>
            <a:pPr marL="2540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r>
              <a:rPr lang="it-IT" dirty="0" err="1"/>
              <a:t>Etiam</a:t>
            </a:r>
            <a:r>
              <a:rPr lang="it-IT" dirty="0"/>
              <a:t> </a:t>
            </a:r>
            <a:r>
              <a:rPr lang="it-IT" dirty="0" err="1"/>
              <a:t>finibus</a:t>
            </a:r>
            <a:r>
              <a:rPr lang="it-IT" dirty="0"/>
              <a:t> </a:t>
            </a:r>
            <a:r>
              <a:rPr lang="it-IT" dirty="0" err="1"/>
              <a:t>rutrum</a:t>
            </a:r>
            <a:r>
              <a:rPr lang="it-IT" dirty="0"/>
              <a:t> orci </a:t>
            </a:r>
            <a:r>
              <a:rPr lang="it-IT" dirty="0" err="1"/>
              <a:t>sed</a:t>
            </a:r>
            <a:r>
              <a:rPr lang="it-IT" dirty="0"/>
              <a:t> </a:t>
            </a:r>
            <a:r>
              <a:rPr lang="it-IT" dirty="0" err="1"/>
              <a:t>finibus</a:t>
            </a:r>
            <a:r>
              <a:rPr lang="it-IT" dirty="0"/>
              <a:t>. </a:t>
            </a:r>
            <a:r>
              <a:rPr lang="it-IT" dirty="0" err="1"/>
              <a:t>Vestibulum</a:t>
            </a:r>
            <a:r>
              <a:rPr lang="it-IT" dirty="0"/>
              <a:t> </a:t>
            </a:r>
            <a:r>
              <a:rPr lang="it-IT" dirty="0" err="1"/>
              <a:t>dignissim</a:t>
            </a:r>
            <a:r>
              <a:rPr lang="it-IT" dirty="0"/>
              <a:t> </a:t>
            </a:r>
            <a:r>
              <a:rPr lang="it-IT" dirty="0" err="1"/>
              <a:t>eu</a:t>
            </a:r>
            <a:r>
              <a:rPr lang="it-IT" dirty="0"/>
              <a:t> </a:t>
            </a:r>
            <a:r>
              <a:rPr lang="it-IT" dirty="0" err="1"/>
              <a:t>velit</a:t>
            </a:r>
            <a:r>
              <a:rPr lang="it-IT" dirty="0"/>
              <a:t> ut </a:t>
            </a:r>
            <a:r>
              <a:rPr lang="it-IT" dirty="0" err="1"/>
              <a:t>ullamcorper</a:t>
            </a:r>
            <a:r>
              <a:rPr lang="it-IT" dirty="0"/>
              <a:t>. </a:t>
            </a:r>
            <a:endParaRPr dirty="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877"/>
        <p:cNvGrpSpPr/>
        <p:nvPr/>
      </p:nvGrpSpPr>
      <p:grpSpPr>
        <a:xfrm>
          <a:off x="0" y="0"/>
          <a:ext cx="0" cy="0"/>
          <a:chOff x="0" y="0"/>
          <a:chExt cx="0" cy="0"/>
        </a:xfrm>
      </p:grpSpPr>
      <p:grpSp>
        <p:nvGrpSpPr>
          <p:cNvPr id="9878" name="Google Shape;9878;p90"/>
          <p:cNvGrpSpPr/>
          <p:nvPr/>
        </p:nvGrpSpPr>
        <p:grpSpPr>
          <a:xfrm>
            <a:off x="4814684" y="1191441"/>
            <a:ext cx="745431" cy="718863"/>
            <a:chOff x="4249973" y="1201875"/>
            <a:chExt cx="1958568" cy="1888762"/>
          </a:xfrm>
        </p:grpSpPr>
        <p:sp>
          <p:nvSpPr>
            <p:cNvPr id="9879" name="Google Shape;9879;p9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0" name="Google Shape;9880;p90"/>
            <p:cNvGrpSpPr/>
            <p:nvPr/>
          </p:nvGrpSpPr>
          <p:grpSpPr>
            <a:xfrm>
              <a:off x="5853086" y="1789142"/>
              <a:ext cx="355454" cy="1048099"/>
              <a:chOff x="5576108" y="2016725"/>
              <a:chExt cx="565200" cy="1666560"/>
            </a:xfrm>
          </p:grpSpPr>
          <p:sp>
            <p:nvSpPr>
              <p:cNvPr id="9881" name="Google Shape;9881;p9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82" name="Google Shape;9882;p9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90"/>
            <p:cNvGrpSpPr/>
            <p:nvPr/>
          </p:nvGrpSpPr>
          <p:grpSpPr>
            <a:xfrm>
              <a:off x="4869455" y="2691676"/>
              <a:ext cx="1013897" cy="398961"/>
              <a:chOff x="4012057" y="3451825"/>
              <a:chExt cx="1612175" cy="634379"/>
            </a:xfrm>
          </p:grpSpPr>
          <p:sp>
            <p:nvSpPr>
              <p:cNvPr id="9884" name="Google Shape;9884;p9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85" name="Google Shape;9885;p9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90"/>
            <p:cNvGrpSpPr/>
            <p:nvPr/>
          </p:nvGrpSpPr>
          <p:grpSpPr>
            <a:xfrm>
              <a:off x="4276937" y="2155961"/>
              <a:ext cx="651965" cy="891358"/>
              <a:chOff x="3069908" y="2599997"/>
              <a:chExt cx="1036675" cy="1417328"/>
            </a:xfrm>
          </p:grpSpPr>
          <p:sp>
            <p:nvSpPr>
              <p:cNvPr id="9887" name="Google Shape;9887;p9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88" name="Google Shape;9888;p9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90"/>
            <p:cNvGrpSpPr/>
            <p:nvPr/>
          </p:nvGrpSpPr>
          <p:grpSpPr>
            <a:xfrm>
              <a:off x="5054918" y="1201875"/>
              <a:ext cx="999548" cy="602711"/>
              <a:chOff x="4306958" y="1082925"/>
              <a:chExt cx="1589359" cy="958358"/>
            </a:xfrm>
          </p:grpSpPr>
          <p:sp>
            <p:nvSpPr>
              <p:cNvPr id="9890" name="Google Shape;9890;p9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91" name="Google Shape;9891;p9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90"/>
            <p:cNvGrpSpPr/>
            <p:nvPr/>
          </p:nvGrpSpPr>
          <p:grpSpPr>
            <a:xfrm>
              <a:off x="4249973" y="1303451"/>
              <a:ext cx="799317" cy="841334"/>
              <a:chOff x="3027033" y="1244439"/>
              <a:chExt cx="1270977" cy="1337786"/>
            </a:xfrm>
          </p:grpSpPr>
          <p:sp>
            <p:nvSpPr>
              <p:cNvPr id="9893" name="Google Shape;9893;p9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94" name="Google Shape;9894;p9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95" name="Google Shape;9895;p90"/>
          <p:cNvGrpSpPr/>
          <p:nvPr/>
        </p:nvGrpSpPr>
        <p:grpSpPr>
          <a:xfrm>
            <a:off x="731057" y="2069890"/>
            <a:ext cx="761767" cy="729896"/>
            <a:chOff x="2657744" y="2337745"/>
            <a:chExt cx="832987" cy="798137"/>
          </a:xfrm>
        </p:grpSpPr>
        <p:sp>
          <p:nvSpPr>
            <p:cNvPr id="9896" name="Google Shape;9896;p9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90"/>
          <p:cNvGrpSpPr/>
          <p:nvPr/>
        </p:nvGrpSpPr>
        <p:grpSpPr>
          <a:xfrm>
            <a:off x="3242022" y="2073097"/>
            <a:ext cx="685569" cy="723586"/>
            <a:chOff x="3398134" y="2057755"/>
            <a:chExt cx="704087" cy="743130"/>
          </a:xfrm>
        </p:grpSpPr>
        <p:grpSp>
          <p:nvGrpSpPr>
            <p:cNvPr id="9903" name="Google Shape;9903;p90"/>
            <p:cNvGrpSpPr/>
            <p:nvPr/>
          </p:nvGrpSpPr>
          <p:grpSpPr>
            <a:xfrm>
              <a:off x="3398134" y="2290183"/>
              <a:ext cx="315300" cy="219900"/>
              <a:chOff x="3398134" y="2290183"/>
              <a:chExt cx="315300" cy="219900"/>
            </a:xfrm>
          </p:grpSpPr>
          <p:sp>
            <p:nvSpPr>
              <p:cNvPr id="9904" name="Google Shape;9904;p9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05" name="Google Shape;9905;p90"/>
              <p:cNvCxnSpPr>
                <a:stCxn id="990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906" name="Google Shape;9906;p90"/>
            <p:cNvGrpSpPr/>
            <p:nvPr/>
          </p:nvGrpSpPr>
          <p:grpSpPr>
            <a:xfrm>
              <a:off x="3547823" y="2467358"/>
              <a:ext cx="219900" cy="333527"/>
              <a:chOff x="3547823" y="2467358"/>
              <a:chExt cx="219900" cy="333527"/>
            </a:xfrm>
          </p:grpSpPr>
          <p:sp>
            <p:nvSpPr>
              <p:cNvPr id="9907" name="Google Shape;9907;p9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08" name="Google Shape;9908;p9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909" name="Google Shape;9909;p90"/>
            <p:cNvGrpSpPr/>
            <p:nvPr/>
          </p:nvGrpSpPr>
          <p:grpSpPr>
            <a:xfrm>
              <a:off x="3734138" y="2467358"/>
              <a:ext cx="219900" cy="333527"/>
              <a:chOff x="3734138" y="2467358"/>
              <a:chExt cx="219900" cy="333527"/>
            </a:xfrm>
          </p:grpSpPr>
          <p:sp>
            <p:nvSpPr>
              <p:cNvPr id="9910" name="Google Shape;9910;p9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11" name="Google Shape;9911;p9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912" name="Google Shape;9912;p90"/>
            <p:cNvGrpSpPr/>
            <p:nvPr/>
          </p:nvGrpSpPr>
          <p:grpSpPr>
            <a:xfrm>
              <a:off x="3787560" y="2288011"/>
              <a:ext cx="314661" cy="219900"/>
              <a:chOff x="3787560" y="2288011"/>
              <a:chExt cx="314661" cy="219900"/>
            </a:xfrm>
          </p:grpSpPr>
          <p:sp>
            <p:nvSpPr>
              <p:cNvPr id="9913" name="Google Shape;9913;p9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14" name="Google Shape;9914;p9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915" name="Google Shape;9915;p90"/>
            <p:cNvGrpSpPr/>
            <p:nvPr/>
          </p:nvGrpSpPr>
          <p:grpSpPr>
            <a:xfrm>
              <a:off x="3637290" y="2057755"/>
              <a:ext cx="219900" cy="335499"/>
              <a:chOff x="3637290" y="2057755"/>
              <a:chExt cx="219900" cy="335499"/>
            </a:xfrm>
          </p:grpSpPr>
          <p:sp>
            <p:nvSpPr>
              <p:cNvPr id="9916" name="Google Shape;9916;p9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917" name="Google Shape;9917;p9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918" name="Google Shape;9918;p90"/>
          <p:cNvGrpSpPr/>
          <p:nvPr/>
        </p:nvGrpSpPr>
        <p:grpSpPr>
          <a:xfrm>
            <a:off x="4917244" y="2079792"/>
            <a:ext cx="710153" cy="710153"/>
            <a:chOff x="5007123" y="2079403"/>
            <a:chExt cx="687600" cy="687600"/>
          </a:xfrm>
        </p:grpSpPr>
        <p:sp>
          <p:nvSpPr>
            <p:cNvPr id="9919" name="Google Shape;9919;p9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90"/>
          <p:cNvGrpSpPr/>
          <p:nvPr/>
        </p:nvGrpSpPr>
        <p:grpSpPr>
          <a:xfrm>
            <a:off x="5726681" y="2074299"/>
            <a:ext cx="720998" cy="721183"/>
            <a:chOff x="5797446" y="2063053"/>
            <a:chExt cx="698100" cy="698280"/>
          </a:xfrm>
        </p:grpSpPr>
        <p:sp>
          <p:nvSpPr>
            <p:cNvPr id="9924" name="Google Shape;9924;p9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90"/>
          <p:cNvGrpSpPr/>
          <p:nvPr/>
        </p:nvGrpSpPr>
        <p:grpSpPr>
          <a:xfrm>
            <a:off x="8171828" y="3719904"/>
            <a:ext cx="280585" cy="673164"/>
            <a:chOff x="8075075" y="3754290"/>
            <a:chExt cx="255612" cy="613194"/>
          </a:xfrm>
        </p:grpSpPr>
        <p:grpSp>
          <p:nvGrpSpPr>
            <p:cNvPr id="9929" name="Google Shape;9929;p90"/>
            <p:cNvGrpSpPr/>
            <p:nvPr/>
          </p:nvGrpSpPr>
          <p:grpSpPr>
            <a:xfrm>
              <a:off x="8075075" y="3754290"/>
              <a:ext cx="255612" cy="613194"/>
              <a:chOff x="8075075" y="3754290"/>
              <a:chExt cx="255612" cy="613194"/>
            </a:xfrm>
          </p:grpSpPr>
          <p:sp>
            <p:nvSpPr>
              <p:cNvPr id="9930" name="Google Shape;9930;p9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2" name="Google Shape;9932;p9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90"/>
          <p:cNvGrpSpPr/>
          <p:nvPr/>
        </p:nvGrpSpPr>
        <p:grpSpPr>
          <a:xfrm>
            <a:off x="5288887" y="3708700"/>
            <a:ext cx="470352" cy="683745"/>
            <a:chOff x="1697726" y="3244179"/>
            <a:chExt cx="788124" cy="1146069"/>
          </a:xfrm>
        </p:grpSpPr>
        <p:sp>
          <p:nvSpPr>
            <p:cNvPr id="9934" name="Google Shape;9934;p9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6" name="Google Shape;9936;p9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7" name="Google Shape;9937;p90"/>
          <p:cNvGrpSpPr/>
          <p:nvPr/>
        </p:nvGrpSpPr>
        <p:grpSpPr>
          <a:xfrm>
            <a:off x="5910037" y="3719902"/>
            <a:ext cx="293891" cy="293845"/>
            <a:chOff x="6134814" y="3754290"/>
            <a:chExt cx="293891" cy="293845"/>
          </a:xfrm>
        </p:grpSpPr>
        <p:sp>
          <p:nvSpPr>
            <p:cNvPr id="9938" name="Google Shape;9938;p9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90"/>
          <p:cNvGrpSpPr/>
          <p:nvPr/>
        </p:nvGrpSpPr>
        <p:grpSpPr>
          <a:xfrm>
            <a:off x="5910037" y="4098574"/>
            <a:ext cx="293891" cy="293891"/>
            <a:chOff x="6134814" y="4086186"/>
            <a:chExt cx="293891" cy="293891"/>
          </a:xfrm>
        </p:grpSpPr>
        <p:sp>
          <p:nvSpPr>
            <p:cNvPr id="9941" name="Google Shape;9941;p9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3" name="Google Shape;9943;p90"/>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0"/>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5" name="Google Shape;9945;p90"/>
          <p:cNvGrpSpPr/>
          <p:nvPr/>
        </p:nvGrpSpPr>
        <p:grpSpPr>
          <a:xfrm>
            <a:off x="7835013" y="2927266"/>
            <a:ext cx="622883" cy="621944"/>
            <a:chOff x="1187048" y="238125"/>
            <a:chExt cx="5256397" cy="5248476"/>
          </a:xfrm>
        </p:grpSpPr>
        <p:sp>
          <p:nvSpPr>
            <p:cNvPr id="9946" name="Google Shape;9946;p9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90"/>
          <p:cNvGrpSpPr/>
          <p:nvPr/>
        </p:nvGrpSpPr>
        <p:grpSpPr>
          <a:xfrm>
            <a:off x="2292118" y="2936875"/>
            <a:ext cx="1310987" cy="612407"/>
            <a:chOff x="238125" y="1188750"/>
            <a:chExt cx="7140450" cy="3335550"/>
          </a:xfrm>
        </p:grpSpPr>
        <p:sp>
          <p:nvSpPr>
            <p:cNvPr id="9951" name="Google Shape;9951;p9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90"/>
          <p:cNvGrpSpPr/>
          <p:nvPr/>
        </p:nvGrpSpPr>
        <p:grpSpPr>
          <a:xfrm>
            <a:off x="6617990" y="2927430"/>
            <a:ext cx="1110299" cy="621702"/>
            <a:chOff x="238125" y="1335475"/>
            <a:chExt cx="5418735" cy="3034175"/>
          </a:xfrm>
        </p:grpSpPr>
        <p:sp>
          <p:nvSpPr>
            <p:cNvPr id="9957" name="Google Shape;9957;p9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90"/>
          <p:cNvGrpSpPr/>
          <p:nvPr/>
        </p:nvGrpSpPr>
        <p:grpSpPr>
          <a:xfrm>
            <a:off x="5435649" y="2924327"/>
            <a:ext cx="1074451" cy="627181"/>
            <a:chOff x="5359127" y="2910889"/>
            <a:chExt cx="1097723" cy="640831"/>
          </a:xfrm>
        </p:grpSpPr>
        <p:grpSp>
          <p:nvGrpSpPr>
            <p:cNvPr id="9961" name="Google Shape;9961;p90"/>
            <p:cNvGrpSpPr/>
            <p:nvPr/>
          </p:nvGrpSpPr>
          <p:grpSpPr>
            <a:xfrm>
              <a:off x="5929791" y="3263088"/>
              <a:ext cx="527060" cy="287097"/>
              <a:chOff x="5929791" y="3263088"/>
              <a:chExt cx="527060" cy="287097"/>
            </a:xfrm>
          </p:grpSpPr>
          <p:sp>
            <p:nvSpPr>
              <p:cNvPr id="9962" name="Google Shape;9962;p9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63" name="Google Shape;9963;p9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64" name="Google Shape;9964;p90"/>
            <p:cNvGrpSpPr/>
            <p:nvPr/>
          </p:nvGrpSpPr>
          <p:grpSpPr>
            <a:xfrm>
              <a:off x="5359127" y="3263089"/>
              <a:ext cx="526428" cy="288631"/>
              <a:chOff x="5359127" y="3263089"/>
              <a:chExt cx="526428" cy="288631"/>
            </a:xfrm>
          </p:grpSpPr>
          <p:sp>
            <p:nvSpPr>
              <p:cNvPr id="9965" name="Google Shape;9965;p9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66" name="Google Shape;9966;p9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67" name="Google Shape;9967;p90"/>
            <p:cNvGrpSpPr/>
            <p:nvPr/>
          </p:nvGrpSpPr>
          <p:grpSpPr>
            <a:xfrm>
              <a:off x="5551525" y="2910889"/>
              <a:ext cx="520901" cy="610283"/>
              <a:chOff x="5551525" y="2910889"/>
              <a:chExt cx="520901" cy="610283"/>
            </a:xfrm>
          </p:grpSpPr>
          <p:sp>
            <p:nvSpPr>
              <p:cNvPr id="9968" name="Google Shape;9968;p9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69" name="Google Shape;9969;p9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70" name="Google Shape;9970;p90"/>
            <p:cNvGrpSpPr/>
            <p:nvPr/>
          </p:nvGrpSpPr>
          <p:grpSpPr>
            <a:xfrm>
              <a:off x="5743962" y="2919100"/>
              <a:ext cx="623674" cy="284502"/>
              <a:chOff x="5743962" y="2919100"/>
              <a:chExt cx="623674" cy="284502"/>
            </a:xfrm>
          </p:grpSpPr>
          <p:sp>
            <p:nvSpPr>
              <p:cNvPr id="9971" name="Google Shape;9971;p9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72" name="Google Shape;9972;p9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973" name="Google Shape;9973;p90"/>
          <p:cNvGrpSpPr/>
          <p:nvPr/>
        </p:nvGrpSpPr>
        <p:grpSpPr>
          <a:xfrm>
            <a:off x="7586863" y="2075038"/>
            <a:ext cx="874976" cy="719600"/>
            <a:chOff x="7608988" y="2093194"/>
            <a:chExt cx="817276" cy="672147"/>
          </a:xfrm>
        </p:grpSpPr>
        <p:cxnSp>
          <p:nvCxnSpPr>
            <p:cNvPr id="9974" name="Google Shape;9974;p9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75" name="Google Shape;9975;p9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76" name="Google Shape;9976;p9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77" name="Google Shape;9977;p9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78" name="Google Shape;9978;p9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979" name="Google Shape;9979;p9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980" name="Google Shape;9980;p90"/>
            <p:cNvGrpSpPr/>
            <p:nvPr/>
          </p:nvGrpSpPr>
          <p:grpSpPr>
            <a:xfrm>
              <a:off x="7721175" y="2093194"/>
              <a:ext cx="599587" cy="623846"/>
              <a:chOff x="7721175" y="2093194"/>
              <a:chExt cx="599587" cy="623846"/>
            </a:xfrm>
          </p:grpSpPr>
          <p:grpSp>
            <p:nvGrpSpPr>
              <p:cNvPr id="9981" name="Google Shape;9981;p90"/>
              <p:cNvGrpSpPr/>
              <p:nvPr/>
            </p:nvGrpSpPr>
            <p:grpSpPr>
              <a:xfrm>
                <a:off x="7721175" y="2093194"/>
                <a:ext cx="291605" cy="623846"/>
                <a:chOff x="9405575" y="2061418"/>
                <a:chExt cx="291605" cy="623846"/>
              </a:xfrm>
            </p:grpSpPr>
            <p:sp>
              <p:nvSpPr>
                <p:cNvPr id="9982" name="Google Shape;9982;p9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90"/>
              <p:cNvGrpSpPr/>
              <p:nvPr/>
            </p:nvGrpSpPr>
            <p:grpSpPr>
              <a:xfrm flipH="1">
                <a:off x="8029157" y="2093194"/>
                <a:ext cx="291605" cy="623846"/>
                <a:chOff x="9405575" y="2061418"/>
                <a:chExt cx="291605" cy="623846"/>
              </a:xfrm>
            </p:grpSpPr>
            <p:sp>
              <p:nvSpPr>
                <p:cNvPr id="9990" name="Google Shape;9990;p9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97" name="Google Shape;9997;p90"/>
          <p:cNvGrpSpPr/>
          <p:nvPr/>
        </p:nvGrpSpPr>
        <p:grpSpPr>
          <a:xfrm>
            <a:off x="4031299" y="1191441"/>
            <a:ext cx="712557" cy="785901"/>
            <a:chOff x="4206459" y="1191441"/>
            <a:chExt cx="712557" cy="785901"/>
          </a:xfrm>
        </p:grpSpPr>
        <p:sp>
          <p:nvSpPr>
            <p:cNvPr id="9998" name="Google Shape;9998;p9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2" name="Google Shape;10002;p90"/>
            <p:cNvGrpSpPr/>
            <p:nvPr/>
          </p:nvGrpSpPr>
          <p:grpSpPr>
            <a:xfrm>
              <a:off x="4644280" y="1290523"/>
              <a:ext cx="143716" cy="29463"/>
              <a:chOff x="4644280" y="1290523"/>
              <a:chExt cx="143716" cy="29463"/>
            </a:xfrm>
          </p:grpSpPr>
          <p:sp>
            <p:nvSpPr>
              <p:cNvPr id="10003" name="Google Shape;10003;p9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90"/>
            <p:cNvGrpSpPr/>
            <p:nvPr/>
          </p:nvGrpSpPr>
          <p:grpSpPr>
            <a:xfrm>
              <a:off x="4356567" y="1191441"/>
              <a:ext cx="143690" cy="29488"/>
              <a:chOff x="4356567" y="1191441"/>
              <a:chExt cx="143690" cy="29488"/>
            </a:xfrm>
          </p:grpSpPr>
          <p:sp>
            <p:nvSpPr>
              <p:cNvPr id="10008" name="Google Shape;10008;p9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90"/>
            <p:cNvGrpSpPr/>
            <p:nvPr/>
          </p:nvGrpSpPr>
          <p:grpSpPr>
            <a:xfrm>
              <a:off x="4339009" y="1863727"/>
              <a:ext cx="143703" cy="29476"/>
              <a:chOff x="4339009" y="1863727"/>
              <a:chExt cx="143703" cy="29476"/>
            </a:xfrm>
          </p:grpSpPr>
          <p:sp>
            <p:nvSpPr>
              <p:cNvPr id="10013" name="Google Shape;10013;p9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90"/>
            <p:cNvGrpSpPr/>
            <p:nvPr/>
          </p:nvGrpSpPr>
          <p:grpSpPr>
            <a:xfrm>
              <a:off x="4206459" y="1607315"/>
              <a:ext cx="29539" cy="142899"/>
              <a:chOff x="4206459" y="1607315"/>
              <a:chExt cx="29539" cy="142899"/>
            </a:xfrm>
          </p:grpSpPr>
          <p:sp>
            <p:nvSpPr>
              <p:cNvPr id="10018" name="Google Shape;10018;p9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2" name="Google Shape;10022;p9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6" name="Google Shape;10026;p90"/>
            <p:cNvGrpSpPr/>
            <p:nvPr/>
          </p:nvGrpSpPr>
          <p:grpSpPr>
            <a:xfrm>
              <a:off x="4889463" y="1423737"/>
              <a:ext cx="29552" cy="142899"/>
              <a:chOff x="4889463" y="1423737"/>
              <a:chExt cx="29552" cy="142899"/>
            </a:xfrm>
          </p:grpSpPr>
          <p:sp>
            <p:nvSpPr>
              <p:cNvPr id="10027" name="Google Shape;10027;p9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90"/>
            <p:cNvGrpSpPr/>
            <p:nvPr/>
          </p:nvGrpSpPr>
          <p:grpSpPr>
            <a:xfrm>
              <a:off x="4771663" y="1876896"/>
              <a:ext cx="108651" cy="100447"/>
              <a:chOff x="4771663" y="1876896"/>
              <a:chExt cx="108651" cy="100447"/>
            </a:xfrm>
          </p:grpSpPr>
          <p:sp>
            <p:nvSpPr>
              <p:cNvPr id="10032" name="Google Shape;10032;p9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36" name="Google Shape;10036;p90"/>
          <p:cNvGrpSpPr/>
          <p:nvPr/>
        </p:nvGrpSpPr>
        <p:grpSpPr>
          <a:xfrm>
            <a:off x="4026774" y="2074664"/>
            <a:ext cx="791287" cy="720350"/>
            <a:chOff x="267375" y="1071875"/>
            <a:chExt cx="470500" cy="428550"/>
          </a:xfrm>
        </p:grpSpPr>
        <p:sp>
          <p:nvSpPr>
            <p:cNvPr id="10037" name="Google Shape;10037;p9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90"/>
          <p:cNvGrpSpPr/>
          <p:nvPr/>
        </p:nvGrpSpPr>
        <p:grpSpPr>
          <a:xfrm>
            <a:off x="727269" y="3719294"/>
            <a:ext cx="1408444" cy="673166"/>
            <a:chOff x="712664" y="3693287"/>
            <a:chExt cx="1460738" cy="698160"/>
          </a:xfrm>
        </p:grpSpPr>
        <p:grpSp>
          <p:nvGrpSpPr>
            <p:cNvPr id="10046" name="Google Shape;10046;p90"/>
            <p:cNvGrpSpPr/>
            <p:nvPr/>
          </p:nvGrpSpPr>
          <p:grpSpPr>
            <a:xfrm>
              <a:off x="1380079" y="4133090"/>
              <a:ext cx="234048" cy="258099"/>
              <a:chOff x="1380079" y="4133090"/>
              <a:chExt cx="234048" cy="258099"/>
            </a:xfrm>
          </p:grpSpPr>
          <p:sp>
            <p:nvSpPr>
              <p:cNvPr id="10047" name="Google Shape;10047;p9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90"/>
            <p:cNvGrpSpPr/>
            <p:nvPr/>
          </p:nvGrpSpPr>
          <p:grpSpPr>
            <a:xfrm>
              <a:off x="884610" y="3864082"/>
              <a:ext cx="1118566" cy="527275"/>
              <a:chOff x="890961" y="3865463"/>
              <a:chExt cx="1115221" cy="525698"/>
            </a:xfrm>
          </p:grpSpPr>
          <p:sp>
            <p:nvSpPr>
              <p:cNvPr id="10051" name="Google Shape;10051;p9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90"/>
            <p:cNvGrpSpPr/>
            <p:nvPr/>
          </p:nvGrpSpPr>
          <p:grpSpPr>
            <a:xfrm>
              <a:off x="712664" y="3693287"/>
              <a:ext cx="1460738" cy="698160"/>
              <a:chOff x="712664" y="3693025"/>
              <a:chExt cx="1460738" cy="698160"/>
            </a:xfrm>
          </p:grpSpPr>
          <p:sp>
            <p:nvSpPr>
              <p:cNvPr id="10055" name="Google Shape;10055;p9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1" name="Google Shape;10061;p90"/>
          <p:cNvGrpSpPr/>
          <p:nvPr/>
        </p:nvGrpSpPr>
        <p:grpSpPr>
          <a:xfrm>
            <a:off x="3164985" y="1191441"/>
            <a:ext cx="795485" cy="738831"/>
            <a:chOff x="3348603" y="1236445"/>
            <a:chExt cx="749256" cy="695894"/>
          </a:xfrm>
        </p:grpSpPr>
        <p:grpSp>
          <p:nvGrpSpPr>
            <p:cNvPr id="10062" name="Google Shape;10062;p90"/>
            <p:cNvGrpSpPr/>
            <p:nvPr/>
          </p:nvGrpSpPr>
          <p:grpSpPr>
            <a:xfrm>
              <a:off x="3583779" y="1236445"/>
              <a:ext cx="293795" cy="285811"/>
              <a:chOff x="3750225" y="1774000"/>
              <a:chExt cx="149575" cy="145525"/>
            </a:xfrm>
          </p:grpSpPr>
          <p:sp>
            <p:nvSpPr>
              <p:cNvPr id="10063" name="Google Shape;10063;p9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90"/>
            <p:cNvGrpSpPr/>
            <p:nvPr/>
          </p:nvGrpSpPr>
          <p:grpSpPr>
            <a:xfrm>
              <a:off x="3775534" y="1462599"/>
              <a:ext cx="322325" cy="285958"/>
              <a:chOff x="3847850" y="1889150"/>
              <a:chExt cx="164100" cy="145600"/>
            </a:xfrm>
          </p:grpSpPr>
          <p:sp>
            <p:nvSpPr>
              <p:cNvPr id="10066" name="Google Shape;10066;p9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90"/>
            <p:cNvGrpSpPr/>
            <p:nvPr/>
          </p:nvGrpSpPr>
          <p:grpSpPr>
            <a:xfrm>
              <a:off x="3545329" y="1646528"/>
              <a:ext cx="293746" cy="285811"/>
              <a:chOff x="3730650" y="1982800"/>
              <a:chExt cx="149550" cy="145525"/>
            </a:xfrm>
          </p:grpSpPr>
          <p:sp>
            <p:nvSpPr>
              <p:cNvPr id="10069" name="Google Shape;10069;p9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90"/>
            <p:cNvGrpSpPr/>
            <p:nvPr/>
          </p:nvGrpSpPr>
          <p:grpSpPr>
            <a:xfrm>
              <a:off x="3348603" y="1415046"/>
              <a:ext cx="294384" cy="284387"/>
              <a:chOff x="3630494" y="1864938"/>
              <a:chExt cx="149875" cy="144800"/>
            </a:xfrm>
          </p:grpSpPr>
          <p:sp>
            <p:nvSpPr>
              <p:cNvPr id="10072" name="Google Shape;10072;p9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4" name="Google Shape;10074;p90"/>
          <p:cNvGrpSpPr/>
          <p:nvPr/>
        </p:nvGrpSpPr>
        <p:grpSpPr>
          <a:xfrm>
            <a:off x="2286512" y="3714337"/>
            <a:ext cx="1324924" cy="678083"/>
            <a:chOff x="2413923" y="3711366"/>
            <a:chExt cx="1374117" cy="703260"/>
          </a:xfrm>
        </p:grpSpPr>
        <p:grpSp>
          <p:nvGrpSpPr>
            <p:cNvPr id="10075" name="Google Shape;10075;p90"/>
            <p:cNvGrpSpPr/>
            <p:nvPr/>
          </p:nvGrpSpPr>
          <p:grpSpPr>
            <a:xfrm>
              <a:off x="2413923" y="3711366"/>
              <a:ext cx="1374117" cy="703260"/>
              <a:chOff x="2413923" y="3711366"/>
              <a:chExt cx="1374117" cy="703260"/>
            </a:xfrm>
          </p:grpSpPr>
          <p:sp>
            <p:nvSpPr>
              <p:cNvPr id="10076" name="Google Shape;10076;p9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7" name="Google Shape;10077;p90"/>
              <p:cNvGrpSpPr/>
              <p:nvPr/>
            </p:nvGrpSpPr>
            <p:grpSpPr>
              <a:xfrm>
                <a:off x="2600284" y="3808654"/>
                <a:ext cx="234506" cy="138009"/>
                <a:chOff x="2600284" y="3808654"/>
                <a:chExt cx="234506" cy="138009"/>
              </a:xfrm>
            </p:grpSpPr>
            <p:sp>
              <p:nvSpPr>
                <p:cNvPr id="10078" name="Google Shape;10078;p9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79" name="Google Shape;10079;p9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80" name="Google Shape;10080;p90"/>
              <p:cNvGrpSpPr/>
              <p:nvPr/>
            </p:nvGrpSpPr>
            <p:grpSpPr>
              <a:xfrm>
                <a:off x="3359659" y="3805664"/>
                <a:ext cx="232294" cy="141000"/>
                <a:chOff x="3359659" y="3805664"/>
                <a:chExt cx="232294" cy="141000"/>
              </a:xfrm>
            </p:grpSpPr>
            <p:sp>
              <p:nvSpPr>
                <p:cNvPr id="10081" name="Google Shape;10081;p9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2" name="Google Shape;10082;p9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83" name="Google Shape;10083;p90"/>
              <p:cNvGrpSpPr/>
              <p:nvPr/>
            </p:nvGrpSpPr>
            <p:grpSpPr>
              <a:xfrm>
                <a:off x="3067316" y="3711366"/>
                <a:ext cx="66900" cy="166809"/>
                <a:chOff x="3067316" y="3711366"/>
                <a:chExt cx="66900" cy="166809"/>
              </a:xfrm>
            </p:grpSpPr>
            <p:sp>
              <p:nvSpPr>
                <p:cNvPr id="10084" name="Google Shape;10084;p9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5" name="Google Shape;10085;p9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86" name="Google Shape;10086;p90"/>
              <p:cNvGrpSpPr/>
              <p:nvPr/>
            </p:nvGrpSpPr>
            <p:grpSpPr>
              <a:xfrm>
                <a:off x="2413923" y="4058666"/>
                <a:ext cx="224119" cy="66900"/>
                <a:chOff x="2413923" y="4058666"/>
                <a:chExt cx="224119" cy="66900"/>
              </a:xfrm>
            </p:grpSpPr>
            <p:sp>
              <p:nvSpPr>
                <p:cNvPr id="10087" name="Google Shape;10087;p9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8" name="Google Shape;10088;p9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89" name="Google Shape;10089;p90"/>
              <p:cNvGrpSpPr/>
              <p:nvPr/>
            </p:nvGrpSpPr>
            <p:grpSpPr>
              <a:xfrm>
                <a:off x="3564643" y="4058666"/>
                <a:ext cx="223397" cy="66900"/>
                <a:chOff x="3564643" y="4058666"/>
                <a:chExt cx="223397" cy="66900"/>
              </a:xfrm>
            </p:grpSpPr>
            <p:sp>
              <p:nvSpPr>
                <p:cNvPr id="10090" name="Google Shape;10090;p9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91" name="Google Shape;10091;p9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092" name="Google Shape;10092;p90"/>
            <p:cNvGrpSpPr/>
            <p:nvPr/>
          </p:nvGrpSpPr>
          <p:grpSpPr>
            <a:xfrm>
              <a:off x="2633353" y="3965763"/>
              <a:ext cx="933975" cy="445687"/>
              <a:chOff x="2633353" y="3965763"/>
              <a:chExt cx="933975" cy="445687"/>
            </a:xfrm>
          </p:grpSpPr>
          <p:sp>
            <p:nvSpPr>
              <p:cNvPr id="10093" name="Google Shape;10093;p9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95" name="Google Shape;10095;p90"/>
          <p:cNvGrpSpPr/>
          <p:nvPr/>
        </p:nvGrpSpPr>
        <p:grpSpPr>
          <a:xfrm>
            <a:off x="6410784" y="1264884"/>
            <a:ext cx="1131087" cy="587383"/>
            <a:chOff x="238125" y="999450"/>
            <a:chExt cx="7140700" cy="3708225"/>
          </a:xfrm>
        </p:grpSpPr>
        <p:sp>
          <p:nvSpPr>
            <p:cNvPr id="10096" name="Google Shape;10096;p9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90"/>
          <p:cNvGrpSpPr/>
          <p:nvPr/>
        </p:nvGrpSpPr>
        <p:grpSpPr>
          <a:xfrm>
            <a:off x="3762234" y="3714379"/>
            <a:ext cx="1375854" cy="678131"/>
            <a:chOff x="3913765" y="3641905"/>
            <a:chExt cx="1522805" cy="750560"/>
          </a:xfrm>
        </p:grpSpPr>
        <p:grpSp>
          <p:nvGrpSpPr>
            <p:cNvPr id="10106" name="Google Shape;10106;p90"/>
            <p:cNvGrpSpPr/>
            <p:nvPr/>
          </p:nvGrpSpPr>
          <p:grpSpPr>
            <a:xfrm>
              <a:off x="3913765" y="3997002"/>
              <a:ext cx="1522805" cy="395463"/>
              <a:chOff x="3913765" y="3997002"/>
              <a:chExt cx="1522805" cy="395463"/>
            </a:xfrm>
          </p:grpSpPr>
          <p:grpSp>
            <p:nvGrpSpPr>
              <p:cNvPr id="10107" name="Google Shape;10107;p90"/>
              <p:cNvGrpSpPr/>
              <p:nvPr/>
            </p:nvGrpSpPr>
            <p:grpSpPr>
              <a:xfrm>
                <a:off x="3913765" y="4138659"/>
                <a:ext cx="507602" cy="253806"/>
                <a:chOff x="3913765" y="4138659"/>
                <a:chExt cx="507602" cy="253806"/>
              </a:xfrm>
            </p:grpSpPr>
            <p:sp>
              <p:nvSpPr>
                <p:cNvPr id="10108" name="Google Shape;10108;p9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110" name="Google Shape;10110;p90"/>
              <p:cNvGrpSpPr/>
              <p:nvPr/>
            </p:nvGrpSpPr>
            <p:grpSpPr>
              <a:xfrm>
                <a:off x="4421361" y="3997002"/>
                <a:ext cx="507618" cy="395463"/>
                <a:chOff x="4421361" y="3997002"/>
                <a:chExt cx="507618" cy="395463"/>
              </a:xfrm>
            </p:grpSpPr>
            <p:sp>
              <p:nvSpPr>
                <p:cNvPr id="10111" name="Google Shape;10111;p9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90"/>
              <p:cNvGrpSpPr/>
              <p:nvPr/>
            </p:nvGrpSpPr>
            <p:grpSpPr>
              <a:xfrm>
                <a:off x="4928973" y="4189418"/>
                <a:ext cx="507596" cy="203047"/>
                <a:chOff x="4928973" y="4189418"/>
                <a:chExt cx="507596" cy="203047"/>
              </a:xfrm>
            </p:grpSpPr>
            <p:sp>
              <p:nvSpPr>
                <p:cNvPr id="10114" name="Google Shape;10114;p9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16" name="Google Shape;10116;p90"/>
            <p:cNvGrpSpPr/>
            <p:nvPr/>
          </p:nvGrpSpPr>
          <p:grpSpPr>
            <a:xfrm>
              <a:off x="4482186" y="3641905"/>
              <a:ext cx="397605" cy="349784"/>
              <a:chOff x="2906375" y="1159725"/>
              <a:chExt cx="1860575" cy="1636800"/>
            </a:xfrm>
          </p:grpSpPr>
          <p:sp>
            <p:nvSpPr>
              <p:cNvPr id="10117" name="Google Shape;10117;p9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21" name="Google Shape;10121;p90"/>
          <p:cNvGrpSpPr/>
          <p:nvPr/>
        </p:nvGrpSpPr>
        <p:grpSpPr>
          <a:xfrm>
            <a:off x="6546943" y="2074305"/>
            <a:ext cx="940737" cy="721067"/>
            <a:chOff x="6599718" y="2068734"/>
            <a:chExt cx="940737" cy="721067"/>
          </a:xfrm>
        </p:grpSpPr>
        <p:sp>
          <p:nvSpPr>
            <p:cNvPr id="10122" name="Google Shape;10122;p9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90"/>
            <p:cNvGrpSpPr/>
            <p:nvPr/>
          </p:nvGrpSpPr>
          <p:grpSpPr>
            <a:xfrm>
              <a:off x="6836957" y="2068734"/>
              <a:ext cx="461892" cy="721067"/>
              <a:chOff x="6836957" y="2068734"/>
              <a:chExt cx="461892" cy="721067"/>
            </a:xfrm>
          </p:grpSpPr>
          <p:sp>
            <p:nvSpPr>
              <p:cNvPr id="10129" name="Google Shape;10129;p9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5" name="Google Shape;10135;p90"/>
              <p:cNvGrpSpPr/>
              <p:nvPr/>
            </p:nvGrpSpPr>
            <p:grpSpPr>
              <a:xfrm>
                <a:off x="6836957" y="2068734"/>
                <a:ext cx="461892" cy="721067"/>
                <a:chOff x="6836957" y="2068734"/>
                <a:chExt cx="461892" cy="721067"/>
              </a:xfrm>
            </p:grpSpPr>
            <p:sp>
              <p:nvSpPr>
                <p:cNvPr id="10136" name="Google Shape;10136;p9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143" name="Google Shape;10143;p90"/>
          <p:cNvGrpSpPr/>
          <p:nvPr/>
        </p:nvGrpSpPr>
        <p:grpSpPr>
          <a:xfrm>
            <a:off x="2430262" y="2078652"/>
            <a:ext cx="712577" cy="712374"/>
            <a:chOff x="2559249" y="2069323"/>
            <a:chExt cx="685566" cy="685634"/>
          </a:xfrm>
        </p:grpSpPr>
        <p:sp>
          <p:nvSpPr>
            <p:cNvPr id="10144" name="Google Shape;10144;p9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90"/>
          <p:cNvGrpSpPr/>
          <p:nvPr/>
        </p:nvGrpSpPr>
        <p:grpSpPr>
          <a:xfrm>
            <a:off x="7612699" y="1191441"/>
            <a:ext cx="845645" cy="711911"/>
            <a:chOff x="951975" y="315800"/>
            <a:chExt cx="5860325" cy="4933550"/>
          </a:xfrm>
        </p:grpSpPr>
        <p:sp>
          <p:nvSpPr>
            <p:cNvPr id="10158" name="Google Shape;10158;p9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90"/>
          <p:cNvGrpSpPr/>
          <p:nvPr/>
        </p:nvGrpSpPr>
        <p:grpSpPr>
          <a:xfrm>
            <a:off x="3709828" y="2927550"/>
            <a:ext cx="1617932" cy="621724"/>
            <a:chOff x="3862800" y="3038525"/>
            <a:chExt cx="1329006" cy="510698"/>
          </a:xfrm>
        </p:grpSpPr>
        <p:sp>
          <p:nvSpPr>
            <p:cNvPr id="10167" name="Google Shape;10167;p9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9" name="Google Shape;10169;p90"/>
            <p:cNvGrpSpPr/>
            <p:nvPr/>
          </p:nvGrpSpPr>
          <p:grpSpPr>
            <a:xfrm>
              <a:off x="3967075" y="3040337"/>
              <a:ext cx="1019927" cy="402126"/>
              <a:chOff x="3967075" y="3040337"/>
              <a:chExt cx="1019927" cy="402126"/>
            </a:xfrm>
          </p:grpSpPr>
          <p:sp>
            <p:nvSpPr>
              <p:cNvPr id="10170" name="Google Shape;10170;p9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90"/>
            <p:cNvGrpSpPr/>
            <p:nvPr/>
          </p:nvGrpSpPr>
          <p:grpSpPr>
            <a:xfrm>
              <a:off x="4186700" y="3040337"/>
              <a:ext cx="390475" cy="183289"/>
              <a:chOff x="4186700" y="3040337"/>
              <a:chExt cx="390475" cy="183289"/>
            </a:xfrm>
          </p:grpSpPr>
          <p:sp>
            <p:nvSpPr>
              <p:cNvPr id="10173" name="Google Shape;10173;p9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90"/>
            <p:cNvGrpSpPr/>
            <p:nvPr/>
          </p:nvGrpSpPr>
          <p:grpSpPr>
            <a:xfrm>
              <a:off x="4073727" y="3040337"/>
              <a:ext cx="697794" cy="296263"/>
              <a:chOff x="4073727" y="3040337"/>
              <a:chExt cx="697794" cy="296263"/>
            </a:xfrm>
          </p:grpSpPr>
          <p:sp>
            <p:nvSpPr>
              <p:cNvPr id="10176" name="Google Shape;10176;p9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8" name="Google Shape;10178;p90"/>
            <p:cNvGrpSpPr/>
            <p:nvPr/>
          </p:nvGrpSpPr>
          <p:grpSpPr>
            <a:xfrm>
              <a:off x="3862800" y="3038525"/>
              <a:ext cx="1329006" cy="510698"/>
              <a:chOff x="3862800" y="3038525"/>
              <a:chExt cx="1329006" cy="510698"/>
            </a:xfrm>
          </p:grpSpPr>
          <p:sp>
            <p:nvSpPr>
              <p:cNvPr id="10179" name="Google Shape;10179;p9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1" name="Google Shape;10181;p90"/>
          <p:cNvGrpSpPr/>
          <p:nvPr/>
        </p:nvGrpSpPr>
        <p:grpSpPr>
          <a:xfrm>
            <a:off x="718150" y="1191441"/>
            <a:ext cx="883205" cy="775176"/>
            <a:chOff x="649648" y="271400"/>
            <a:chExt cx="6215377" cy="5455143"/>
          </a:xfrm>
        </p:grpSpPr>
        <p:sp>
          <p:nvSpPr>
            <p:cNvPr id="10182" name="Google Shape;10182;p9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90"/>
          <p:cNvGrpSpPr/>
          <p:nvPr/>
        </p:nvGrpSpPr>
        <p:grpSpPr>
          <a:xfrm>
            <a:off x="2326452" y="1191441"/>
            <a:ext cx="767704" cy="815489"/>
            <a:chOff x="2499700" y="1135950"/>
            <a:chExt cx="732402" cy="777990"/>
          </a:xfrm>
        </p:grpSpPr>
        <p:grpSp>
          <p:nvGrpSpPr>
            <p:cNvPr id="10195" name="Google Shape;10195;p90"/>
            <p:cNvGrpSpPr/>
            <p:nvPr/>
          </p:nvGrpSpPr>
          <p:grpSpPr>
            <a:xfrm>
              <a:off x="2499700" y="1135950"/>
              <a:ext cx="732402" cy="694705"/>
              <a:chOff x="2499700" y="1135950"/>
              <a:chExt cx="732402" cy="694705"/>
            </a:xfrm>
          </p:grpSpPr>
          <p:sp>
            <p:nvSpPr>
              <p:cNvPr id="10196" name="Google Shape;10196;p9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90"/>
            <p:cNvGrpSpPr/>
            <p:nvPr/>
          </p:nvGrpSpPr>
          <p:grpSpPr>
            <a:xfrm>
              <a:off x="2517909" y="1188726"/>
              <a:ext cx="702702" cy="725214"/>
              <a:chOff x="2517909" y="1188726"/>
              <a:chExt cx="702702" cy="725214"/>
            </a:xfrm>
          </p:grpSpPr>
          <p:sp>
            <p:nvSpPr>
              <p:cNvPr id="10224" name="Google Shape;10224;p9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29" name="Google Shape;10229;p90"/>
          <p:cNvGrpSpPr/>
          <p:nvPr/>
        </p:nvGrpSpPr>
        <p:grpSpPr>
          <a:xfrm>
            <a:off x="1672184" y="1191441"/>
            <a:ext cx="583439" cy="870229"/>
            <a:chOff x="1716825" y="1121550"/>
            <a:chExt cx="622800" cy="928938"/>
          </a:xfrm>
        </p:grpSpPr>
        <p:grpSp>
          <p:nvGrpSpPr>
            <p:cNvPr id="10230" name="Google Shape;10230;p90"/>
            <p:cNvGrpSpPr/>
            <p:nvPr/>
          </p:nvGrpSpPr>
          <p:grpSpPr>
            <a:xfrm>
              <a:off x="1716825" y="1121550"/>
              <a:ext cx="622800" cy="928938"/>
              <a:chOff x="1716825" y="1121550"/>
              <a:chExt cx="622800" cy="928938"/>
            </a:xfrm>
          </p:grpSpPr>
          <p:cxnSp>
            <p:nvCxnSpPr>
              <p:cNvPr id="10231" name="Google Shape;10231;p9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232" name="Google Shape;10232;p9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90"/>
            <p:cNvGrpSpPr/>
            <p:nvPr/>
          </p:nvGrpSpPr>
          <p:grpSpPr>
            <a:xfrm>
              <a:off x="1768050" y="1172775"/>
              <a:ext cx="520200" cy="832000"/>
              <a:chOff x="1768050" y="1172775"/>
              <a:chExt cx="520200" cy="832000"/>
            </a:xfrm>
          </p:grpSpPr>
          <p:cxnSp>
            <p:nvCxnSpPr>
              <p:cNvPr id="10234" name="Google Shape;10234;p9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235" name="Google Shape;10235;p9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90"/>
            <p:cNvGrpSpPr/>
            <p:nvPr/>
          </p:nvGrpSpPr>
          <p:grpSpPr>
            <a:xfrm>
              <a:off x="1820100" y="1225475"/>
              <a:ext cx="416400" cy="729575"/>
              <a:chOff x="1820100" y="1225475"/>
              <a:chExt cx="416400" cy="729575"/>
            </a:xfrm>
          </p:grpSpPr>
          <p:cxnSp>
            <p:nvCxnSpPr>
              <p:cNvPr id="10237" name="Google Shape;10237;p9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238" name="Google Shape;10238;p9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90"/>
            <p:cNvGrpSpPr/>
            <p:nvPr/>
          </p:nvGrpSpPr>
          <p:grpSpPr>
            <a:xfrm>
              <a:off x="1874250" y="1278825"/>
              <a:ext cx="308100" cy="605275"/>
              <a:chOff x="1874250" y="1278825"/>
              <a:chExt cx="308100" cy="605275"/>
            </a:xfrm>
          </p:grpSpPr>
          <p:cxnSp>
            <p:nvCxnSpPr>
              <p:cNvPr id="10240" name="Google Shape;10240;p9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241" name="Google Shape;10241;p9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2" name="Google Shape;10242;p9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90"/>
          <p:cNvGrpSpPr/>
          <p:nvPr/>
        </p:nvGrpSpPr>
        <p:grpSpPr>
          <a:xfrm>
            <a:off x="1592007" y="2077763"/>
            <a:ext cx="739072" cy="714152"/>
            <a:chOff x="4334725" y="1355875"/>
            <a:chExt cx="3106650" cy="3001900"/>
          </a:xfrm>
        </p:grpSpPr>
        <p:grpSp>
          <p:nvGrpSpPr>
            <p:cNvPr id="10244" name="Google Shape;10244;p90"/>
            <p:cNvGrpSpPr/>
            <p:nvPr/>
          </p:nvGrpSpPr>
          <p:grpSpPr>
            <a:xfrm>
              <a:off x="4516050" y="1724875"/>
              <a:ext cx="2693725" cy="2632900"/>
              <a:chOff x="4516050" y="1724875"/>
              <a:chExt cx="2693725" cy="2632900"/>
            </a:xfrm>
          </p:grpSpPr>
          <p:sp>
            <p:nvSpPr>
              <p:cNvPr id="10245" name="Google Shape;10245;p9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8" name="Google Shape;10248;p90"/>
            <p:cNvGrpSpPr/>
            <p:nvPr/>
          </p:nvGrpSpPr>
          <p:grpSpPr>
            <a:xfrm>
              <a:off x="4334725" y="1355875"/>
              <a:ext cx="3106650" cy="2709650"/>
              <a:chOff x="4334725" y="1355875"/>
              <a:chExt cx="3106650" cy="2709650"/>
            </a:xfrm>
          </p:grpSpPr>
          <p:sp>
            <p:nvSpPr>
              <p:cNvPr id="10249" name="Google Shape;10249;p9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52" name="Google Shape;10252;p90"/>
          <p:cNvGrpSpPr/>
          <p:nvPr/>
        </p:nvGrpSpPr>
        <p:grpSpPr>
          <a:xfrm>
            <a:off x="7708956" y="3708534"/>
            <a:ext cx="312074" cy="684173"/>
            <a:chOff x="7645573" y="3754300"/>
            <a:chExt cx="293855" cy="644170"/>
          </a:xfrm>
        </p:grpSpPr>
        <p:sp>
          <p:nvSpPr>
            <p:cNvPr id="10253" name="Google Shape;10253;p9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90"/>
          <p:cNvGrpSpPr/>
          <p:nvPr/>
        </p:nvGrpSpPr>
        <p:grpSpPr>
          <a:xfrm>
            <a:off x="5630944" y="1191441"/>
            <a:ext cx="709011" cy="739359"/>
            <a:chOff x="5830645" y="1256617"/>
            <a:chExt cx="530340" cy="553040"/>
          </a:xfrm>
        </p:grpSpPr>
        <p:grpSp>
          <p:nvGrpSpPr>
            <p:cNvPr id="10256" name="Google Shape;10256;p90"/>
            <p:cNvGrpSpPr/>
            <p:nvPr/>
          </p:nvGrpSpPr>
          <p:grpSpPr>
            <a:xfrm>
              <a:off x="5830645" y="1256617"/>
              <a:ext cx="259743" cy="269909"/>
              <a:chOff x="5830645" y="1256617"/>
              <a:chExt cx="259743" cy="269909"/>
            </a:xfrm>
          </p:grpSpPr>
          <p:sp>
            <p:nvSpPr>
              <p:cNvPr id="10257" name="Google Shape;10257;p9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90"/>
            <p:cNvGrpSpPr/>
            <p:nvPr/>
          </p:nvGrpSpPr>
          <p:grpSpPr>
            <a:xfrm>
              <a:off x="6101293" y="1256617"/>
              <a:ext cx="259692" cy="269909"/>
              <a:chOff x="6101293" y="1256617"/>
              <a:chExt cx="259692" cy="269909"/>
            </a:xfrm>
          </p:grpSpPr>
          <p:sp>
            <p:nvSpPr>
              <p:cNvPr id="10260" name="Google Shape;10260;p9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90"/>
            <p:cNvGrpSpPr/>
            <p:nvPr/>
          </p:nvGrpSpPr>
          <p:grpSpPr>
            <a:xfrm>
              <a:off x="5830645" y="1539749"/>
              <a:ext cx="259692" cy="269909"/>
              <a:chOff x="5830645" y="1539749"/>
              <a:chExt cx="259692" cy="269909"/>
            </a:xfrm>
          </p:grpSpPr>
          <p:sp>
            <p:nvSpPr>
              <p:cNvPr id="10263" name="Google Shape;10263;p9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90"/>
            <p:cNvGrpSpPr/>
            <p:nvPr/>
          </p:nvGrpSpPr>
          <p:grpSpPr>
            <a:xfrm>
              <a:off x="6101293" y="1539749"/>
              <a:ext cx="259692" cy="269909"/>
              <a:chOff x="6101293" y="1539749"/>
              <a:chExt cx="259692" cy="269909"/>
            </a:xfrm>
          </p:grpSpPr>
          <p:sp>
            <p:nvSpPr>
              <p:cNvPr id="10266" name="Google Shape;10266;p9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8" name="Google Shape;10268;p9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90"/>
          <p:cNvGrpSpPr/>
          <p:nvPr/>
        </p:nvGrpSpPr>
        <p:grpSpPr>
          <a:xfrm>
            <a:off x="732438" y="2927557"/>
            <a:ext cx="1452955" cy="621360"/>
            <a:chOff x="732422" y="2990152"/>
            <a:chExt cx="1337773" cy="572102"/>
          </a:xfrm>
        </p:grpSpPr>
        <p:sp>
          <p:nvSpPr>
            <p:cNvPr id="10270" name="Google Shape;10270;p9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279"/>
        <p:cNvGrpSpPr/>
        <p:nvPr/>
      </p:nvGrpSpPr>
      <p:grpSpPr>
        <a:xfrm>
          <a:off x="0" y="0"/>
          <a:ext cx="0" cy="0"/>
          <a:chOff x="0" y="0"/>
          <a:chExt cx="0" cy="0"/>
        </a:xfrm>
      </p:grpSpPr>
      <p:grpSp>
        <p:nvGrpSpPr>
          <p:cNvPr id="10280" name="Google Shape;10280;p91"/>
          <p:cNvGrpSpPr/>
          <p:nvPr/>
        </p:nvGrpSpPr>
        <p:grpSpPr>
          <a:xfrm>
            <a:off x="729238" y="1179665"/>
            <a:ext cx="1636117" cy="1526144"/>
            <a:chOff x="729238" y="1179665"/>
            <a:chExt cx="1636117" cy="1526144"/>
          </a:xfrm>
        </p:grpSpPr>
        <p:grpSp>
          <p:nvGrpSpPr>
            <p:cNvPr id="10281" name="Google Shape;10281;p91"/>
            <p:cNvGrpSpPr/>
            <p:nvPr/>
          </p:nvGrpSpPr>
          <p:grpSpPr>
            <a:xfrm>
              <a:off x="729238" y="1179665"/>
              <a:ext cx="80700" cy="1526144"/>
              <a:chOff x="729238" y="1179665"/>
              <a:chExt cx="80700" cy="1526144"/>
            </a:xfrm>
          </p:grpSpPr>
          <p:sp>
            <p:nvSpPr>
              <p:cNvPr id="10282" name="Google Shape;10282;p9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91"/>
            <p:cNvGrpSpPr/>
            <p:nvPr/>
          </p:nvGrpSpPr>
          <p:grpSpPr>
            <a:xfrm>
              <a:off x="903098" y="1179665"/>
              <a:ext cx="80700" cy="1526144"/>
              <a:chOff x="903098" y="1179665"/>
              <a:chExt cx="80700" cy="1526144"/>
            </a:xfrm>
          </p:grpSpPr>
          <p:sp>
            <p:nvSpPr>
              <p:cNvPr id="10293" name="Google Shape;10293;p9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91"/>
            <p:cNvGrpSpPr/>
            <p:nvPr/>
          </p:nvGrpSpPr>
          <p:grpSpPr>
            <a:xfrm>
              <a:off x="1076958" y="1179665"/>
              <a:ext cx="80700" cy="1526144"/>
              <a:chOff x="1076958" y="1179665"/>
              <a:chExt cx="80700" cy="1526144"/>
            </a:xfrm>
          </p:grpSpPr>
          <p:sp>
            <p:nvSpPr>
              <p:cNvPr id="10304" name="Google Shape;10304;p9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91"/>
            <p:cNvGrpSpPr/>
            <p:nvPr/>
          </p:nvGrpSpPr>
          <p:grpSpPr>
            <a:xfrm>
              <a:off x="1247707" y="1179665"/>
              <a:ext cx="80700" cy="1526144"/>
              <a:chOff x="1247707" y="1179665"/>
              <a:chExt cx="80700" cy="1526144"/>
            </a:xfrm>
          </p:grpSpPr>
          <p:sp>
            <p:nvSpPr>
              <p:cNvPr id="10315" name="Google Shape;10315;p9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91"/>
            <p:cNvGrpSpPr/>
            <p:nvPr/>
          </p:nvGrpSpPr>
          <p:grpSpPr>
            <a:xfrm>
              <a:off x="1421567" y="1179665"/>
              <a:ext cx="80700" cy="1526144"/>
              <a:chOff x="1421567" y="1179665"/>
              <a:chExt cx="80700" cy="1526144"/>
            </a:xfrm>
          </p:grpSpPr>
          <p:sp>
            <p:nvSpPr>
              <p:cNvPr id="10326" name="Google Shape;10326;p9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91"/>
            <p:cNvGrpSpPr/>
            <p:nvPr/>
          </p:nvGrpSpPr>
          <p:grpSpPr>
            <a:xfrm>
              <a:off x="1592327" y="1179665"/>
              <a:ext cx="80700" cy="1526144"/>
              <a:chOff x="1592327" y="1179665"/>
              <a:chExt cx="80700" cy="1526144"/>
            </a:xfrm>
          </p:grpSpPr>
          <p:sp>
            <p:nvSpPr>
              <p:cNvPr id="10337" name="Google Shape;10337;p9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91"/>
            <p:cNvGrpSpPr/>
            <p:nvPr/>
          </p:nvGrpSpPr>
          <p:grpSpPr>
            <a:xfrm>
              <a:off x="1766187" y="1179665"/>
              <a:ext cx="80700" cy="1526144"/>
              <a:chOff x="1766187" y="1179665"/>
              <a:chExt cx="80700" cy="1526144"/>
            </a:xfrm>
          </p:grpSpPr>
          <p:sp>
            <p:nvSpPr>
              <p:cNvPr id="10348" name="Google Shape;10348;p9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91"/>
            <p:cNvGrpSpPr/>
            <p:nvPr/>
          </p:nvGrpSpPr>
          <p:grpSpPr>
            <a:xfrm>
              <a:off x="1936935" y="1179665"/>
              <a:ext cx="80700" cy="1526144"/>
              <a:chOff x="1936935" y="1179665"/>
              <a:chExt cx="80700" cy="1526144"/>
            </a:xfrm>
          </p:grpSpPr>
          <p:sp>
            <p:nvSpPr>
              <p:cNvPr id="10359" name="Google Shape;10359;p9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91"/>
            <p:cNvGrpSpPr/>
            <p:nvPr/>
          </p:nvGrpSpPr>
          <p:grpSpPr>
            <a:xfrm>
              <a:off x="2110795" y="1179665"/>
              <a:ext cx="80700" cy="1526144"/>
              <a:chOff x="2110795" y="1179665"/>
              <a:chExt cx="80700" cy="1526144"/>
            </a:xfrm>
          </p:grpSpPr>
          <p:sp>
            <p:nvSpPr>
              <p:cNvPr id="10370" name="Google Shape;10370;p9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91"/>
            <p:cNvGrpSpPr/>
            <p:nvPr/>
          </p:nvGrpSpPr>
          <p:grpSpPr>
            <a:xfrm>
              <a:off x="2284655" y="1179665"/>
              <a:ext cx="80700" cy="1526144"/>
              <a:chOff x="2284655" y="1179665"/>
              <a:chExt cx="80700" cy="1526144"/>
            </a:xfrm>
          </p:grpSpPr>
          <p:sp>
            <p:nvSpPr>
              <p:cNvPr id="10381" name="Google Shape;10381;p9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91" name="Google Shape;10391;p91"/>
          <p:cNvGrpSpPr/>
          <p:nvPr/>
        </p:nvGrpSpPr>
        <p:grpSpPr>
          <a:xfrm>
            <a:off x="2623904" y="1198803"/>
            <a:ext cx="1364248" cy="1102133"/>
            <a:chOff x="2623904" y="1198803"/>
            <a:chExt cx="1364248" cy="1102133"/>
          </a:xfrm>
        </p:grpSpPr>
        <p:grpSp>
          <p:nvGrpSpPr>
            <p:cNvPr id="10392" name="Google Shape;10392;p91"/>
            <p:cNvGrpSpPr/>
            <p:nvPr/>
          </p:nvGrpSpPr>
          <p:grpSpPr>
            <a:xfrm>
              <a:off x="2623907" y="1198803"/>
              <a:ext cx="1364245" cy="273000"/>
              <a:chOff x="2623907" y="1198803"/>
              <a:chExt cx="1364245" cy="273000"/>
            </a:xfrm>
          </p:grpSpPr>
          <p:sp>
            <p:nvSpPr>
              <p:cNvPr id="10393" name="Google Shape;10393;p9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91"/>
            <p:cNvGrpSpPr/>
            <p:nvPr/>
          </p:nvGrpSpPr>
          <p:grpSpPr>
            <a:xfrm>
              <a:off x="2623904" y="1476964"/>
              <a:ext cx="1364245" cy="273000"/>
              <a:chOff x="2623904" y="1476964"/>
              <a:chExt cx="1364245" cy="273000"/>
            </a:xfrm>
          </p:grpSpPr>
          <p:sp>
            <p:nvSpPr>
              <p:cNvPr id="10399" name="Google Shape;10399;p9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91"/>
            <p:cNvGrpSpPr/>
            <p:nvPr/>
          </p:nvGrpSpPr>
          <p:grpSpPr>
            <a:xfrm>
              <a:off x="2623907" y="1749775"/>
              <a:ext cx="1364245" cy="273000"/>
              <a:chOff x="2623907" y="1749775"/>
              <a:chExt cx="1364245" cy="273000"/>
            </a:xfrm>
          </p:grpSpPr>
          <p:sp>
            <p:nvSpPr>
              <p:cNvPr id="10405" name="Google Shape;10405;p9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91"/>
            <p:cNvGrpSpPr/>
            <p:nvPr/>
          </p:nvGrpSpPr>
          <p:grpSpPr>
            <a:xfrm>
              <a:off x="2623904" y="2027936"/>
              <a:ext cx="1364245" cy="273000"/>
              <a:chOff x="2623904" y="2027936"/>
              <a:chExt cx="1364245" cy="273000"/>
            </a:xfrm>
          </p:grpSpPr>
          <p:sp>
            <p:nvSpPr>
              <p:cNvPr id="10411" name="Google Shape;10411;p9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16" name="Google Shape;10416;p91"/>
          <p:cNvGrpSpPr/>
          <p:nvPr/>
        </p:nvGrpSpPr>
        <p:grpSpPr>
          <a:xfrm>
            <a:off x="2613365" y="2657986"/>
            <a:ext cx="1387541" cy="159124"/>
            <a:chOff x="3200660" y="2180272"/>
            <a:chExt cx="2563824" cy="378237"/>
          </a:xfrm>
        </p:grpSpPr>
        <p:sp>
          <p:nvSpPr>
            <p:cNvPr id="10417" name="Google Shape;10417;p9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91"/>
          <p:cNvGrpSpPr/>
          <p:nvPr/>
        </p:nvGrpSpPr>
        <p:grpSpPr>
          <a:xfrm>
            <a:off x="2609890" y="2935811"/>
            <a:ext cx="1390502" cy="159625"/>
            <a:chOff x="3530150" y="2790075"/>
            <a:chExt cx="1962600" cy="225300"/>
          </a:xfrm>
        </p:grpSpPr>
        <p:sp>
          <p:nvSpPr>
            <p:cNvPr id="10436" name="Google Shape;10436;p9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91"/>
          <p:cNvGrpSpPr/>
          <p:nvPr/>
        </p:nvGrpSpPr>
        <p:grpSpPr>
          <a:xfrm>
            <a:off x="2610543" y="3214137"/>
            <a:ext cx="1411629" cy="153761"/>
            <a:chOff x="3558802" y="4011427"/>
            <a:chExt cx="1866000" cy="111300"/>
          </a:xfrm>
        </p:grpSpPr>
        <p:sp>
          <p:nvSpPr>
            <p:cNvPr id="10439" name="Google Shape;10439;p9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91"/>
          <p:cNvGrpSpPr/>
          <p:nvPr/>
        </p:nvGrpSpPr>
        <p:grpSpPr>
          <a:xfrm>
            <a:off x="2610235" y="2419536"/>
            <a:ext cx="1383503" cy="119749"/>
            <a:chOff x="3465975" y="2270276"/>
            <a:chExt cx="1986364" cy="171929"/>
          </a:xfrm>
        </p:grpSpPr>
        <p:sp>
          <p:nvSpPr>
            <p:cNvPr id="10442" name="Google Shape;10442;p9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91"/>
          <p:cNvGrpSpPr/>
          <p:nvPr/>
        </p:nvGrpSpPr>
        <p:grpSpPr>
          <a:xfrm>
            <a:off x="2621243" y="3783187"/>
            <a:ext cx="1369531" cy="195460"/>
            <a:chOff x="723300" y="4253549"/>
            <a:chExt cx="2276482" cy="324900"/>
          </a:xfrm>
        </p:grpSpPr>
        <p:sp>
          <p:nvSpPr>
            <p:cNvPr id="10451" name="Google Shape;10451;p9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91"/>
          <p:cNvGrpSpPr/>
          <p:nvPr/>
        </p:nvGrpSpPr>
        <p:grpSpPr>
          <a:xfrm>
            <a:off x="2610803" y="3484367"/>
            <a:ext cx="1389066" cy="180119"/>
            <a:chOff x="705948" y="3788465"/>
            <a:chExt cx="2308953" cy="299400"/>
          </a:xfrm>
        </p:grpSpPr>
        <p:sp>
          <p:nvSpPr>
            <p:cNvPr id="10457" name="Google Shape;10457;p9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91"/>
          <p:cNvGrpSpPr/>
          <p:nvPr/>
        </p:nvGrpSpPr>
        <p:grpSpPr>
          <a:xfrm>
            <a:off x="2658741" y="4097347"/>
            <a:ext cx="1304609" cy="294074"/>
            <a:chOff x="2658741" y="4097347"/>
            <a:chExt cx="1304609" cy="294074"/>
          </a:xfrm>
        </p:grpSpPr>
        <p:grpSp>
          <p:nvGrpSpPr>
            <p:cNvPr id="10463" name="Google Shape;10463;p91"/>
            <p:cNvGrpSpPr/>
            <p:nvPr/>
          </p:nvGrpSpPr>
          <p:grpSpPr>
            <a:xfrm>
              <a:off x="2658741" y="4097347"/>
              <a:ext cx="118572" cy="294074"/>
              <a:chOff x="3343310" y="4475555"/>
              <a:chExt cx="127717" cy="316753"/>
            </a:xfrm>
          </p:grpSpPr>
          <p:sp>
            <p:nvSpPr>
              <p:cNvPr id="10464" name="Google Shape;10464;p9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91"/>
            <p:cNvGrpSpPr/>
            <p:nvPr/>
          </p:nvGrpSpPr>
          <p:grpSpPr>
            <a:xfrm>
              <a:off x="3815519" y="4098388"/>
              <a:ext cx="147831" cy="291991"/>
              <a:chOff x="3527539" y="4476677"/>
              <a:chExt cx="159232" cy="314510"/>
            </a:xfrm>
          </p:grpSpPr>
          <p:sp>
            <p:nvSpPr>
              <p:cNvPr id="10467" name="Google Shape;10467;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91"/>
            <p:cNvGrpSpPr/>
            <p:nvPr/>
          </p:nvGrpSpPr>
          <p:grpSpPr>
            <a:xfrm>
              <a:off x="3511696" y="4098388"/>
              <a:ext cx="147831" cy="291991"/>
              <a:chOff x="3527539" y="4476677"/>
              <a:chExt cx="159232" cy="314510"/>
            </a:xfrm>
          </p:grpSpPr>
          <p:sp>
            <p:nvSpPr>
              <p:cNvPr id="10470" name="Google Shape;10470;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91"/>
            <p:cNvGrpSpPr/>
            <p:nvPr/>
          </p:nvGrpSpPr>
          <p:grpSpPr>
            <a:xfrm>
              <a:off x="3207874" y="4098388"/>
              <a:ext cx="147831" cy="291991"/>
              <a:chOff x="3527539" y="4476677"/>
              <a:chExt cx="159232" cy="314510"/>
            </a:xfrm>
          </p:grpSpPr>
          <p:sp>
            <p:nvSpPr>
              <p:cNvPr id="10473" name="Google Shape;10473;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5" name="Google Shape;10475;p91"/>
            <p:cNvGrpSpPr/>
            <p:nvPr/>
          </p:nvGrpSpPr>
          <p:grpSpPr>
            <a:xfrm>
              <a:off x="2933305" y="4097347"/>
              <a:ext cx="118572" cy="294074"/>
              <a:chOff x="3343310" y="4475555"/>
              <a:chExt cx="127717" cy="316753"/>
            </a:xfrm>
          </p:grpSpPr>
          <p:sp>
            <p:nvSpPr>
              <p:cNvPr id="10476" name="Google Shape;10476;p9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78" name="Google Shape;10478;p91"/>
          <p:cNvGrpSpPr/>
          <p:nvPr/>
        </p:nvGrpSpPr>
        <p:grpSpPr>
          <a:xfrm>
            <a:off x="4277571" y="2080469"/>
            <a:ext cx="1433821" cy="191501"/>
            <a:chOff x="4273350" y="2080469"/>
            <a:chExt cx="1433821" cy="191501"/>
          </a:xfrm>
        </p:grpSpPr>
        <p:grpSp>
          <p:nvGrpSpPr>
            <p:cNvPr id="10479" name="Google Shape;10479;p91"/>
            <p:cNvGrpSpPr/>
            <p:nvPr/>
          </p:nvGrpSpPr>
          <p:grpSpPr>
            <a:xfrm>
              <a:off x="4273350" y="2080469"/>
              <a:ext cx="1433821" cy="0"/>
              <a:chOff x="5224975" y="2962250"/>
              <a:chExt cx="1544400" cy="0"/>
            </a:xfrm>
          </p:grpSpPr>
          <p:cxnSp>
            <p:nvCxnSpPr>
              <p:cNvPr id="10480" name="Google Shape;10480;p9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481" name="Google Shape;10481;p9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482" name="Google Shape;10482;p91"/>
            <p:cNvGrpSpPr/>
            <p:nvPr/>
          </p:nvGrpSpPr>
          <p:grpSpPr>
            <a:xfrm>
              <a:off x="4273350" y="2271969"/>
              <a:ext cx="1433821" cy="0"/>
              <a:chOff x="5224975" y="2962250"/>
              <a:chExt cx="1544400" cy="0"/>
            </a:xfrm>
          </p:grpSpPr>
          <p:cxnSp>
            <p:nvCxnSpPr>
              <p:cNvPr id="10483" name="Google Shape;10483;p9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484" name="Google Shape;10484;p9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485" name="Google Shape;10485;p91"/>
          <p:cNvGrpSpPr/>
          <p:nvPr/>
        </p:nvGrpSpPr>
        <p:grpSpPr>
          <a:xfrm>
            <a:off x="4279126" y="1183036"/>
            <a:ext cx="1430711" cy="743389"/>
            <a:chOff x="5159450" y="1919950"/>
            <a:chExt cx="1541050" cy="862500"/>
          </a:xfrm>
        </p:grpSpPr>
        <p:sp>
          <p:nvSpPr>
            <p:cNvPr id="10486" name="Google Shape;10486;p9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10487" name="Google Shape;10487;p91"/>
            <p:cNvGrpSpPr/>
            <p:nvPr/>
          </p:nvGrpSpPr>
          <p:grpSpPr>
            <a:xfrm>
              <a:off x="5159450" y="1919950"/>
              <a:ext cx="1541050" cy="862500"/>
              <a:chOff x="5159450" y="1919950"/>
              <a:chExt cx="1541050" cy="862500"/>
            </a:xfrm>
          </p:grpSpPr>
          <p:cxnSp>
            <p:nvCxnSpPr>
              <p:cNvPr id="10488" name="Google Shape;10488;p9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489" name="Google Shape;10489;p9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490" name="Google Shape;10490;p91"/>
          <p:cNvGrpSpPr/>
          <p:nvPr/>
        </p:nvGrpSpPr>
        <p:grpSpPr>
          <a:xfrm>
            <a:off x="4269239" y="2406364"/>
            <a:ext cx="1450484" cy="1052087"/>
            <a:chOff x="5230575" y="1554475"/>
            <a:chExt cx="2137150" cy="1550150"/>
          </a:xfrm>
        </p:grpSpPr>
        <p:sp>
          <p:nvSpPr>
            <p:cNvPr id="10491" name="Google Shape;10491;p9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91"/>
          <p:cNvGrpSpPr/>
          <p:nvPr/>
        </p:nvGrpSpPr>
        <p:grpSpPr>
          <a:xfrm rot="10800000">
            <a:off x="4285790" y="3498553"/>
            <a:ext cx="1417383" cy="887946"/>
            <a:chOff x="5645403" y="2920021"/>
            <a:chExt cx="2650800" cy="2180614"/>
          </a:xfrm>
        </p:grpSpPr>
        <p:sp>
          <p:nvSpPr>
            <p:cNvPr id="10505" name="Google Shape;10505;p9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06" name="Google Shape;10506;p91"/>
            <p:cNvCxnSpPr>
              <a:stCxn id="1050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507" name="Google Shape;10507;p9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08" name="Google Shape;10508;p91"/>
            <p:cNvCxnSpPr>
              <a:endCxn id="1050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509" name="Google Shape;10509;p9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10" name="Google Shape;10510;p91"/>
            <p:cNvCxnSpPr>
              <a:stCxn id="1050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511" name="Google Shape;10511;p9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12" name="Google Shape;10512;p91"/>
            <p:cNvCxnSpPr>
              <a:endCxn id="1051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513" name="Google Shape;10513;p91"/>
          <p:cNvGrpSpPr/>
          <p:nvPr/>
        </p:nvGrpSpPr>
        <p:grpSpPr>
          <a:xfrm>
            <a:off x="7386150" y="2401908"/>
            <a:ext cx="1071743" cy="1021579"/>
            <a:chOff x="7189833" y="2022667"/>
            <a:chExt cx="1251159" cy="1192597"/>
          </a:xfrm>
        </p:grpSpPr>
        <p:sp>
          <p:nvSpPr>
            <p:cNvPr id="10514" name="Google Shape;10514;p9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91"/>
          <p:cNvGrpSpPr/>
          <p:nvPr/>
        </p:nvGrpSpPr>
        <p:grpSpPr>
          <a:xfrm>
            <a:off x="727421" y="2828315"/>
            <a:ext cx="1695374" cy="1560837"/>
            <a:chOff x="727421" y="2828315"/>
            <a:chExt cx="1695374" cy="1560837"/>
          </a:xfrm>
        </p:grpSpPr>
        <p:grpSp>
          <p:nvGrpSpPr>
            <p:cNvPr id="10519" name="Google Shape;10519;p91"/>
            <p:cNvGrpSpPr/>
            <p:nvPr/>
          </p:nvGrpSpPr>
          <p:grpSpPr>
            <a:xfrm>
              <a:off x="819108" y="2882501"/>
              <a:ext cx="103104" cy="1426186"/>
              <a:chOff x="4674013" y="3100904"/>
              <a:chExt cx="122758" cy="1698043"/>
            </a:xfrm>
          </p:grpSpPr>
          <p:sp>
            <p:nvSpPr>
              <p:cNvPr id="10520" name="Google Shape;10520;p9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9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91"/>
            <p:cNvGrpSpPr/>
            <p:nvPr/>
          </p:nvGrpSpPr>
          <p:grpSpPr>
            <a:xfrm>
              <a:off x="1062475" y="2882501"/>
              <a:ext cx="103104" cy="1426186"/>
              <a:chOff x="4940438" y="3100904"/>
              <a:chExt cx="122758" cy="1698043"/>
            </a:xfrm>
          </p:grpSpPr>
          <p:sp>
            <p:nvSpPr>
              <p:cNvPr id="10528" name="Google Shape;10528;p9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9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91"/>
            <p:cNvGrpSpPr/>
            <p:nvPr/>
          </p:nvGrpSpPr>
          <p:grpSpPr>
            <a:xfrm>
              <a:off x="1299324" y="2882501"/>
              <a:ext cx="103104" cy="1426186"/>
              <a:chOff x="5206863" y="3100904"/>
              <a:chExt cx="122758" cy="1698043"/>
            </a:xfrm>
          </p:grpSpPr>
          <p:sp>
            <p:nvSpPr>
              <p:cNvPr id="10536" name="Google Shape;10536;p9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91"/>
            <p:cNvGrpSpPr/>
            <p:nvPr/>
          </p:nvGrpSpPr>
          <p:grpSpPr>
            <a:xfrm>
              <a:off x="1786057" y="2882501"/>
              <a:ext cx="103104" cy="1426186"/>
              <a:chOff x="6006138" y="3143629"/>
              <a:chExt cx="122758" cy="1698043"/>
            </a:xfrm>
          </p:grpSpPr>
          <p:sp>
            <p:nvSpPr>
              <p:cNvPr id="10544" name="Google Shape;10544;p9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91"/>
            <p:cNvGrpSpPr/>
            <p:nvPr/>
          </p:nvGrpSpPr>
          <p:grpSpPr>
            <a:xfrm>
              <a:off x="2029422" y="2882501"/>
              <a:ext cx="103104" cy="1426186"/>
              <a:chOff x="6805413" y="3100904"/>
              <a:chExt cx="122758" cy="1698043"/>
            </a:xfrm>
          </p:grpSpPr>
          <p:sp>
            <p:nvSpPr>
              <p:cNvPr id="10552" name="Google Shape;10552;p9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91"/>
            <p:cNvGrpSpPr/>
            <p:nvPr/>
          </p:nvGrpSpPr>
          <p:grpSpPr>
            <a:xfrm>
              <a:off x="727421" y="2828315"/>
              <a:ext cx="1695374" cy="1560837"/>
              <a:chOff x="734799" y="2782450"/>
              <a:chExt cx="1571100" cy="1577400"/>
            </a:xfrm>
          </p:grpSpPr>
          <p:cxnSp>
            <p:nvCxnSpPr>
              <p:cNvPr id="10560" name="Google Shape;10560;p9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561" name="Google Shape;10561;p9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562" name="Google Shape;10562;p91"/>
            <p:cNvGrpSpPr/>
            <p:nvPr/>
          </p:nvGrpSpPr>
          <p:grpSpPr>
            <a:xfrm>
              <a:off x="2272795" y="2882501"/>
              <a:ext cx="103104" cy="1426186"/>
              <a:chOff x="5206863" y="3100904"/>
              <a:chExt cx="122758" cy="1698043"/>
            </a:xfrm>
          </p:grpSpPr>
          <p:sp>
            <p:nvSpPr>
              <p:cNvPr id="10563" name="Google Shape;10563;p9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91"/>
            <p:cNvGrpSpPr/>
            <p:nvPr/>
          </p:nvGrpSpPr>
          <p:grpSpPr>
            <a:xfrm>
              <a:off x="1542694" y="2882501"/>
              <a:ext cx="103104" cy="1426186"/>
              <a:chOff x="6006138" y="3143629"/>
              <a:chExt cx="122758" cy="1698043"/>
            </a:xfrm>
          </p:grpSpPr>
          <p:sp>
            <p:nvSpPr>
              <p:cNvPr id="10571" name="Google Shape;10571;p9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78" name="Google Shape;10578;p91"/>
          <p:cNvGrpSpPr/>
          <p:nvPr/>
        </p:nvGrpSpPr>
        <p:grpSpPr>
          <a:xfrm>
            <a:off x="5936000" y="2405887"/>
            <a:ext cx="1248543" cy="1025319"/>
            <a:chOff x="5183758" y="1210600"/>
            <a:chExt cx="3605380" cy="2960783"/>
          </a:xfrm>
        </p:grpSpPr>
        <p:sp>
          <p:nvSpPr>
            <p:cNvPr id="10579" name="Google Shape;10579;p9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83" name="Google Shape;10583;p9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584" name="Google Shape;10584;p9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585" name="Google Shape;10585;p9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586" name="Google Shape;10586;p9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587" name="Google Shape;10587;p9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91"/>
          <p:cNvGrpSpPr/>
          <p:nvPr/>
        </p:nvGrpSpPr>
        <p:grpSpPr>
          <a:xfrm>
            <a:off x="5793062" y="3544204"/>
            <a:ext cx="2664831" cy="843440"/>
            <a:chOff x="5916567" y="1099697"/>
            <a:chExt cx="2556683" cy="809211"/>
          </a:xfrm>
        </p:grpSpPr>
        <p:sp>
          <p:nvSpPr>
            <p:cNvPr id="10589" name="Google Shape;10589;p9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91"/>
          <p:cNvGrpSpPr/>
          <p:nvPr/>
        </p:nvGrpSpPr>
        <p:grpSpPr>
          <a:xfrm>
            <a:off x="5900602" y="1193063"/>
            <a:ext cx="1299851" cy="1023338"/>
            <a:chOff x="5900602" y="1193063"/>
            <a:chExt cx="1299851" cy="1023338"/>
          </a:xfrm>
        </p:grpSpPr>
        <p:grpSp>
          <p:nvGrpSpPr>
            <p:cNvPr id="10598" name="Google Shape;10598;p91"/>
            <p:cNvGrpSpPr/>
            <p:nvPr/>
          </p:nvGrpSpPr>
          <p:grpSpPr>
            <a:xfrm>
              <a:off x="6743564" y="1193063"/>
              <a:ext cx="456889" cy="700379"/>
              <a:chOff x="6743564" y="1193063"/>
              <a:chExt cx="456889" cy="700379"/>
            </a:xfrm>
          </p:grpSpPr>
          <p:grpSp>
            <p:nvGrpSpPr>
              <p:cNvPr id="10599" name="Google Shape;10599;p91"/>
              <p:cNvGrpSpPr/>
              <p:nvPr/>
            </p:nvGrpSpPr>
            <p:grpSpPr>
              <a:xfrm>
                <a:off x="6743564" y="1690731"/>
                <a:ext cx="214402" cy="202710"/>
                <a:chOff x="6743564" y="1690731"/>
                <a:chExt cx="214402" cy="202710"/>
              </a:xfrm>
            </p:grpSpPr>
            <p:sp>
              <p:nvSpPr>
                <p:cNvPr id="10600" name="Google Shape;10600;p9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91"/>
              <p:cNvGrpSpPr/>
              <p:nvPr/>
            </p:nvGrpSpPr>
            <p:grpSpPr>
              <a:xfrm>
                <a:off x="6915505" y="1193063"/>
                <a:ext cx="284947" cy="589637"/>
                <a:chOff x="6915505" y="1193063"/>
                <a:chExt cx="284947" cy="589637"/>
              </a:xfrm>
            </p:grpSpPr>
            <p:sp>
              <p:nvSpPr>
                <p:cNvPr id="10603" name="Google Shape;10603;p9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04" name="Google Shape;10604;p9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605" name="Google Shape;10605;p91"/>
            <p:cNvGrpSpPr/>
            <p:nvPr/>
          </p:nvGrpSpPr>
          <p:grpSpPr>
            <a:xfrm>
              <a:off x="6520337" y="1193063"/>
              <a:ext cx="341815" cy="801589"/>
              <a:chOff x="6520337" y="1193063"/>
              <a:chExt cx="341815" cy="801589"/>
            </a:xfrm>
          </p:grpSpPr>
          <p:grpSp>
            <p:nvGrpSpPr>
              <p:cNvPr id="10606" name="Google Shape;10606;p91"/>
              <p:cNvGrpSpPr/>
              <p:nvPr/>
            </p:nvGrpSpPr>
            <p:grpSpPr>
              <a:xfrm>
                <a:off x="6520337" y="1589527"/>
                <a:ext cx="213950" cy="405125"/>
                <a:chOff x="6520337" y="1589527"/>
                <a:chExt cx="213950" cy="405125"/>
              </a:xfrm>
            </p:grpSpPr>
            <p:sp>
              <p:nvSpPr>
                <p:cNvPr id="10607" name="Google Shape;10607;p9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91"/>
              <p:cNvGrpSpPr/>
              <p:nvPr/>
            </p:nvGrpSpPr>
            <p:grpSpPr>
              <a:xfrm>
                <a:off x="6577204" y="1193063"/>
                <a:ext cx="284947" cy="453562"/>
                <a:chOff x="6577204" y="1193063"/>
                <a:chExt cx="284947" cy="453562"/>
              </a:xfrm>
            </p:grpSpPr>
            <p:sp>
              <p:nvSpPr>
                <p:cNvPr id="10610" name="Google Shape;10610;p9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11" name="Google Shape;10611;p9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612" name="Google Shape;10612;p91"/>
            <p:cNvGrpSpPr/>
            <p:nvPr/>
          </p:nvGrpSpPr>
          <p:grpSpPr>
            <a:xfrm>
              <a:off x="6238903" y="1193063"/>
              <a:ext cx="300475" cy="901782"/>
              <a:chOff x="6238903" y="1193063"/>
              <a:chExt cx="300475" cy="901782"/>
            </a:xfrm>
          </p:grpSpPr>
          <p:grpSp>
            <p:nvGrpSpPr>
              <p:cNvPr id="10613" name="Google Shape;10613;p91"/>
              <p:cNvGrpSpPr/>
              <p:nvPr/>
            </p:nvGrpSpPr>
            <p:grpSpPr>
              <a:xfrm>
                <a:off x="6290865" y="1489315"/>
                <a:ext cx="248514" cy="605530"/>
                <a:chOff x="6290865" y="1489315"/>
                <a:chExt cx="248514" cy="605530"/>
              </a:xfrm>
            </p:grpSpPr>
            <p:sp>
              <p:nvSpPr>
                <p:cNvPr id="10614" name="Google Shape;10614;p9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91"/>
              <p:cNvGrpSpPr/>
              <p:nvPr/>
            </p:nvGrpSpPr>
            <p:grpSpPr>
              <a:xfrm>
                <a:off x="6238903" y="1193063"/>
                <a:ext cx="284947" cy="327512"/>
                <a:chOff x="6238903" y="1193063"/>
                <a:chExt cx="284947" cy="327512"/>
              </a:xfrm>
            </p:grpSpPr>
            <p:sp>
              <p:nvSpPr>
                <p:cNvPr id="10617" name="Google Shape;10617;p9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18" name="Google Shape;10618;p9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619" name="Google Shape;10619;p91"/>
            <p:cNvGrpSpPr/>
            <p:nvPr/>
          </p:nvGrpSpPr>
          <p:grpSpPr>
            <a:xfrm>
              <a:off x="5900602" y="1193063"/>
              <a:ext cx="444345" cy="1023338"/>
              <a:chOff x="5900602" y="1193063"/>
              <a:chExt cx="444345" cy="1023338"/>
            </a:xfrm>
          </p:grpSpPr>
          <p:grpSp>
            <p:nvGrpSpPr>
              <p:cNvPr id="10620" name="Google Shape;10620;p91"/>
              <p:cNvGrpSpPr/>
              <p:nvPr/>
            </p:nvGrpSpPr>
            <p:grpSpPr>
              <a:xfrm>
                <a:off x="6046501" y="1367785"/>
                <a:ext cx="298446" cy="848616"/>
                <a:chOff x="6046501" y="1367785"/>
                <a:chExt cx="298446" cy="848616"/>
              </a:xfrm>
            </p:grpSpPr>
            <p:sp>
              <p:nvSpPr>
                <p:cNvPr id="10621" name="Google Shape;10621;p9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91"/>
              <p:cNvGrpSpPr/>
              <p:nvPr/>
            </p:nvGrpSpPr>
            <p:grpSpPr>
              <a:xfrm>
                <a:off x="5900602" y="1193063"/>
                <a:ext cx="284947" cy="182312"/>
                <a:chOff x="5900602" y="1193063"/>
                <a:chExt cx="284947" cy="182312"/>
              </a:xfrm>
            </p:grpSpPr>
            <p:sp>
              <p:nvSpPr>
                <p:cNvPr id="10624" name="Google Shape;10624;p9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25" name="Google Shape;10625;p9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626" name="Google Shape;10626;p91"/>
          <p:cNvGrpSpPr/>
          <p:nvPr/>
        </p:nvGrpSpPr>
        <p:grpSpPr>
          <a:xfrm>
            <a:off x="7238484" y="1193208"/>
            <a:ext cx="1219413" cy="1051365"/>
            <a:chOff x="7287122" y="1165658"/>
            <a:chExt cx="1219413" cy="1051365"/>
          </a:xfrm>
        </p:grpSpPr>
        <p:grpSp>
          <p:nvGrpSpPr>
            <p:cNvPr id="10627" name="Google Shape;10627;p91"/>
            <p:cNvGrpSpPr/>
            <p:nvPr/>
          </p:nvGrpSpPr>
          <p:grpSpPr>
            <a:xfrm>
              <a:off x="7287122" y="1969723"/>
              <a:ext cx="1219413" cy="247300"/>
              <a:chOff x="7287122" y="1969723"/>
              <a:chExt cx="1219413" cy="247300"/>
            </a:xfrm>
          </p:grpSpPr>
          <p:sp>
            <p:nvSpPr>
              <p:cNvPr id="10628" name="Google Shape;10628;p9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9" name="Google Shape;10629;p91"/>
              <p:cNvGrpSpPr/>
              <p:nvPr/>
            </p:nvGrpSpPr>
            <p:grpSpPr>
              <a:xfrm>
                <a:off x="7287122" y="2063892"/>
                <a:ext cx="1151753" cy="73428"/>
                <a:chOff x="7287122" y="2063892"/>
                <a:chExt cx="1151753" cy="73428"/>
              </a:xfrm>
            </p:grpSpPr>
            <p:sp>
              <p:nvSpPr>
                <p:cNvPr id="10630" name="Google Shape;10630;p9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31" name="Google Shape;10631;p9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632" name="Google Shape;10632;p91"/>
            <p:cNvGrpSpPr/>
            <p:nvPr/>
          </p:nvGrpSpPr>
          <p:grpSpPr>
            <a:xfrm>
              <a:off x="7287122" y="1712201"/>
              <a:ext cx="1219403" cy="246767"/>
              <a:chOff x="7287122" y="1712201"/>
              <a:chExt cx="1219403" cy="246767"/>
            </a:xfrm>
          </p:grpSpPr>
          <p:sp>
            <p:nvSpPr>
              <p:cNvPr id="10633" name="Google Shape;10633;p9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4" name="Google Shape;10634;p91"/>
              <p:cNvGrpSpPr/>
              <p:nvPr/>
            </p:nvGrpSpPr>
            <p:grpSpPr>
              <a:xfrm>
                <a:off x="7287122" y="1842861"/>
                <a:ext cx="1005303" cy="73419"/>
                <a:chOff x="7287122" y="1842861"/>
                <a:chExt cx="1005303" cy="73419"/>
              </a:xfrm>
            </p:grpSpPr>
            <p:sp>
              <p:nvSpPr>
                <p:cNvPr id="10635" name="Google Shape;10635;p9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36" name="Google Shape;10636;p9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637" name="Google Shape;10637;p91"/>
            <p:cNvGrpSpPr/>
            <p:nvPr/>
          </p:nvGrpSpPr>
          <p:grpSpPr>
            <a:xfrm>
              <a:off x="7287122" y="1447520"/>
              <a:ext cx="1219403" cy="286667"/>
              <a:chOff x="7287122" y="1447520"/>
              <a:chExt cx="1219403" cy="286667"/>
            </a:xfrm>
          </p:grpSpPr>
          <p:sp>
            <p:nvSpPr>
              <p:cNvPr id="10638" name="Google Shape;10638;p9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9" name="Google Shape;10639;p91"/>
              <p:cNvGrpSpPr/>
              <p:nvPr/>
            </p:nvGrpSpPr>
            <p:grpSpPr>
              <a:xfrm>
                <a:off x="7287122" y="1581977"/>
                <a:ext cx="852803" cy="73428"/>
                <a:chOff x="7287122" y="1581977"/>
                <a:chExt cx="852803" cy="73428"/>
              </a:xfrm>
            </p:grpSpPr>
            <p:sp>
              <p:nvSpPr>
                <p:cNvPr id="10640" name="Google Shape;10640;p9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41" name="Google Shape;10641;p9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642" name="Google Shape;10642;p91"/>
            <p:cNvGrpSpPr/>
            <p:nvPr/>
          </p:nvGrpSpPr>
          <p:grpSpPr>
            <a:xfrm>
              <a:off x="7287122" y="1165658"/>
              <a:ext cx="1219403" cy="344253"/>
              <a:chOff x="7287122" y="1165658"/>
              <a:chExt cx="1219403" cy="344253"/>
            </a:xfrm>
          </p:grpSpPr>
          <p:sp>
            <p:nvSpPr>
              <p:cNvPr id="10643" name="Google Shape;10643;p9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4" name="Google Shape;10644;p91"/>
              <p:cNvGrpSpPr/>
              <p:nvPr/>
            </p:nvGrpSpPr>
            <p:grpSpPr>
              <a:xfrm>
                <a:off x="7287122" y="1341025"/>
                <a:ext cx="695703" cy="73419"/>
                <a:chOff x="7287122" y="1341025"/>
                <a:chExt cx="695703" cy="73419"/>
              </a:xfrm>
            </p:grpSpPr>
            <p:sp>
              <p:nvSpPr>
                <p:cNvPr id="10645" name="Google Shape;10645;p9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46" name="Google Shape;10646;p9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12"/>
        <p:cNvGrpSpPr/>
        <p:nvPr/>
      </p:nvGrpSpPr>
      <p:grpSpPr>
        <a:xfrm>
          <a:off x="0" y="0"/>
          <a:ext cx="0" cy="0"/>
          <a:chOff x="0" y="0"/>
          <a:chExt cx="0" cy="0"/>
        </a:xfrm>
      </p:grpSpPr>
      <p:sp>
        <p:nvSpPr>
          <p:cNvPr id="12313" name="Google Shape;12313;p9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2314" name="Google Shape;12314;p9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p:txBody>
      </p:sp>
      <p:grpSp>
        <p:nvGrpSpPr>
          <p:cNvPr id="12315" name="Google Shape;12315;p95"/>
          <p:cNvGrpSpPr/>
          <p:nvPr/>
        </p:nvGrpSpPr>
        <p:grpSpPr>
          <a:xfrm>
            <a:off x="845855" y="2307733"/>
            <a:ext cx="340168" cy="298978"/>
            <a:chOff x="892750" y="267400"/>
            <a:chExt cx="483125" cy="424625"/>
          </a:xfrm>
        </p:grpSpPr>
        <p:sp>
          <p:nvSpPr>
            <p:cNvPr id="12316" name="Google Shape;12316;p95"/>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7" name="Google Shape;12317;p95"/>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8" name="Google Shape;12318;p95"/>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19" name="Google Shape;12319;p95"/>
          <p:cNvGrpSpPr/>
          <p:nvPr/>
        </p:nvGrpSpPr>
        <p:grpSpPr>
          <a:xfrm>
            <a:off x="1284289" y="2287121"/>
            <a:ext cx="298996" cy="340204"/>
            <a:chOff x="1516475" y="238075"/>
            <a:chExt cx="424650" cy="483175"/>
          </a:xfrm>
        </p:grpSpPr>
        <p:sp>
          <p:nvSpPr>
            <p:cNvPr id="12320" name="Google Shape;12320;p95"/>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1" name="Google Shape;12321;p95"/>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22" name="Google Shape;12322;p95"/>
          <p:cNvGrpSpPr/>
          <p:nvPr/>
        </p:nvGrpSpPr>
        <p:grpSpPr>
          <a:xfrm>
            <a:off x="1677380" y="2367520"/>
            <a:ext cx="341488" cy="179405"/>
            <a:chOff x="2080675" y="352325"/>
            <a:chExt cx="485000" cy="254800"/>
          </a:xfrm>
        </p:grpSpPr>
        <p:sp>
          <p:nvSpPr>
            <p:cNvPr id="12323" name="Google Shape;12323;p95"/>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4" name="Google Shape;12324;p95"/>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25" name="Google Shape;12325;p95"/>
          <p:cNvGrpSpPr/>
          <p:nvPr/>
        </p:nvGrpSpPr>
        <p:grpSpPr>
          <a:xfrm>
            <a:off x="2126559" y="2287138"/>
            <a:ext cx="298996" cy="340168"/>
            <a:chOff x="2705375" y="238125"/>
            <a:chExt cx="424650" cy="483125"/>
          </a:xfrm>
        </p:grpSpPr>
        <p:sp>
          <p:nvSpPr>
            <p:cNvPr id="12326" name="Google Shape;12326;p95"/>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7" name="Google Shape;12327;p95"/>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8" name="Google Shape;12328;p95"/>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9" name="Google Shape;12329;p95"/>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30" name="Google Shape;12330;p95"/>
          <p:cNvGrpSpPr/>
          <p:nvPr/>
        </p:nvGrpSpPr>
        <p:grpSpPr>
          <a:xfrm>
            <a:off x="2542700" y="2287455"/>
            <a:ext cx="301161" cy="339535"/>
            <a:chOff x="3299850" y="238575"/>
            <a:chExt cx="427725" cy="482225"/>
          </a:xfrm>
        </p:grpSpPr>
        <p:sp>
          <p:nvSpPr>
            <p:cNvPr id="12331" name="Google Shape;12331;p95"/>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2" name="Google Shape;12332;p95"/>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3" name="Google Shape;12333;p95"/>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4" name="Google Shape;12334;p95"/>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5" name="Google Shape;12335;p95"/>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36" name="Google Shape;12336;p95"/>
          <p:cNvGrpSpPr/>
          <p:nvPr/>
        </p:nvGrpSpPr>
        <p:grpSpPr>
          <a:xfrm>
            <a:off x="2929622" y="2287138"/>
            <a:ext cx="352455" cy="340168"/>
            <a:chOff x="3857225" y="238125"/>
            <a:chExt cx="500575" cy="483125"/>
          </a:xfrm>
        </p:grpSpPr>
        <p:sp>
          <p:nvSpPr>
            <p:cNvPr id="12337" name="Google Shape;12337;p95"/>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8" name="Google Shape;12338;p95"/>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9" name="Google Shape;12339;p95"/>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0" name="Google Shape;12340;p95"/>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1" name="Google Shape;12341;p95"/>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2" name="Google Shape;12342;p95"/>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3" name="Google Shape;12343;p95"/>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344" name="Google Shape;12344;p95"/>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345" name="Google Shape;12345;p95"/>
          <p:cNvGrpSpPr/>
          <p:nvPr/>
        </p:nvGrpSpPr>
        <p:grpSpPr>
          <a:xfrm>
            <a:off x="3776398" y="2287165"/>
            <a:ext cx="340186" cy="340116"/>
            <a:chOff x="5053900" y="238200"/>
            <a:chExt cx="483150" cy="483050"/>
          </a:xfrm>
        </p:grpSpPr>
        <p:sp>
          <p:nvSpPr>
            <p:cNvPr id="12346" name="Google Shape;12346;p95"/>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7" name="Google Shape;12347;p95"/>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8" name="Google Shape;12348;p95"/>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9" name="Google Shape;12349;p95"/>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50" name="Google Shape;12350;p95"/>
          <p:cNvGrpSpPr/>
          <p:nvPr/>
        </p:nvGrpSpPr>
        <p:grpSpPr>
          <a:xfrm>
            <a:off x="4190348" y="2287138"/>
            <a:ext cx="340168" cy="340168"/>
            <a:chOff x="5648375" y="238125"/>
            <a:chExt cx="483125" cy="483125"/>
          </a:xfrm>
        </p:grpSpPr>
        <p:sp>
          <p:nvSpPr>
            <p:cNvPr id="12351" name="Google Shape;12351;p95"/>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2" name="Google Shape;12352;p95"/>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3" name="Google Shape;12353;p95"/>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4" name="Google Shape;12354;p95"/>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5" name="Google Shape;12355;p95"/>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6" name="Google Shape;12356;p95"/>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7" name="Google Shape;12357;p95"/>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8" name="Google Shape;12358;p95"/>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9" name="Google Shape;12359;p95"/>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0" name="Google Shape;12360;p95"/>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61" name="Google Shape;12361;p95"/>
          <p:cNvGrpSpPr/>
          <p:nvPr/>
        </p:nvGrpSpPr>
        <p:grpSpPr>
          <a:xfrm>
            <a:off x="4607035" y="2287138"/>
            <a:ext cx="340168" cy="340168"/>
            <a:chOff x="6242825" y="238125"/>
            <a:chExt cx="483125" cy="483125"/>
          </a:xfrm>
        </p:grpSpPr>
        <p:sp>
          <p:nvSpPr>
            <p:cNvPr id="12362" name="Google Shape;12362;p95"/>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3" name="Google Shape;12363;p95"/>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4" name="Google Shape;12364;p95"/>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65" name="Google Shape;12365;p95"/>
          <p:cNvGrpSpPr/>
          <p:nvPr/>
        </p:nvGrpSpPr>
        <p:grpSpPr>
          <a:xfrm>
            <a:off x="844156" y="2727362"/>
            <a:ext cx="343566" cy="298943"/>
            <a:chOff x="889275" y="861850"/>
            <a:chExt cx="487950" cy="424575"/>
          </a:xfrm>
        </p:grpSpPr>
        <p:sp>
          <p:nvSpPr>
            <p:cNvPr id="12366" name="Google Shape;12366;p95"/>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7" name="Google Shape;12367;p95"/>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8" name="Google Shape;12368;p95"/>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9" name="Google Shape;12369;p95"/>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370" name="Google Shape;12370;p95"/>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1" name="Google Shape;12371;p95"/>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372" name="Google Shape;12372;p95"/>
          <p:cNvGrpSpPr/>
          <p:nvPr/>
        </p:nvGrpSpPr>
        <p:grpSpPr>
          <a:xfrm>
            <a:off x="2105973" y="2706749"/>
            <a:ext cx="340168" cy="340168"/>
            <a:chOff x="2676100" y="832575"/>
            <a:chExt cx="483125" cy="483125"/>
          </a:xfrm>
        </p:grpSpPr>
        <p:sp>
          <p:nvSpPr>
            <p:cNvPr id="12373" name="Google Shape;12373;p95"/>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4" name="Google Shape;12374;p95"/>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5" name="Google Shape;12375;p95"/>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76" name="Google Shape;12376;p95"/>
          <p:cNvGrpSpPr/>
          <p:nvPr/>
        </p:nvGrpSpPr>
        <p:grpSpPr>
          <a:xfrm>
            <a:off x="2517477" y="2706749"/>
            <a:ext cx="351610" cy="340168"/>
            <a:chOff x="3270550" y="832575"/>
            <a:chExt cx="499375" cy="483125"/>
          </a:xfrm>
        </p:grpSpPr>
        <p:sp>
          <p:nvSpPr>
            <p:cNvPr id="12377" name="Google Shape;12377;p95"/>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8" name="Google Shape;12378;p95"/>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9" name="Google Shape;12379;p95"/>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80" name="Google Shape;12380;p95"/>
          <p:cNvGrpSpPr/>
          <p:nvPr/>
        </p:nvGrpSpPr>
        <p:grpSpPr>
          <a:xfrm>
            <a:off x="2935756" y="2717381"/>
            <a:ext cx="340186" cy="318904"/>
            <a:chOff x="3865000" y="847675"/>
            <a:chExt cx="483150" cy="452925"/>
          </a:xfrm>
        </p:grpSpPr>
        <p:sp>
          <p:nvSpPr>
            <p:cNvPr id="12381" name="Google Shape;12381;p95"/>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2" name="Google Shape;12382;p95"/>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3" name="Google Shape;12383;p95"/>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4" name="Google Shape;12384;p95"/>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85" name="Google Shape;12385;p95"/>
          <p:cNvGrpSpPr/>
          <p:nvPr/>
        </p:nvGrpSpPr>
        <p:grpSpPr>
          <a:xfrm>
            <a:off x="3351439" y="2727300"/>
            <a:ext cx="344798" cy="299066"/>
            <a:chOff x="4452900" y="861750"/>
            <a:chExt cx="489700" cy="424750"/>
          </a:xfrm>
        </p:grpSpPr>
        <p:sp>
          <p:nvSpPr>
            <p:cNvPr id="12386" name="Google Shape;12386;p95"/>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7" name="Google Shape;12387;p95"/>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8" name="Google Shape;12388;p95"/>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89" name="Google Shape;12389;p95"/>
          <p:cNvGrpSpPr/>
          <p:nvPr/>
        </p:nvGrpSpPr>
        <p:grpSpPr>
          <a:xfrm>
            <a:off x="3768671" y="2706758"/>
            <a:ext cx="355641" cy="340151"/>
            <a:chOff x="5049750" y="832600"/>
            <a:chExt cx="505100" cy="483100"/>
          </a:xfrm>
        </p:grpSpPr>
        <p:sp>
          <p:nvSpPr>
            <p:cNvPr id="12390" name="Google Shape;12390;p95"/>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1" name="Google Shape;12391;p95"/>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392" name="Google Shape;12392;p95"/>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393" name="Google Shape;12393;p95"/>
          <p:cNvGrpSpPr/>
          <p:nvPr/>
        </p:nvGrpSpPr>
        <p:grpSpPr>
          <a:xfrm>
            <a:off x="4627621" y="2706749"/>
            <a:ext cx="298996" cy="340168"/>
            <a:chOff x="6272100" y="832575"/>
            <a:chExt cx="424650" cy="483125"/>
          </a:xfrm>
        </p:grpSpPr>
        <p:sp>
          <p:nvSpPr>
            <p:cNvPr id="12394" name="Google Shape;12394;p95"/>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5" name="Google Shape;12395;p95"/>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96" name="Google Shape;12396;p95"/>
          <p:cNvGrpSpPr/>
          <p:nvPr/>
        </p:nvGrpSpPr>
        <p:grpSpPr>
          <a:xfrm>
            <a:off x="845828" y="3125798"/>
            <a:ext cx="340221" cy="340186"/>
            <a:chOff x="893650" y="1428000"/>
            <a:chExt cx="483200" cy="483150"/>
          </a:xfrm>
        </p:grpSpPr>
        <p:sp>
          <p:nvSpPr>
            <p:cNvPr id="12397" name="Google Shape;12397;p95"/>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8" name="Google Shape;12398;p95"/>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9" name="Google Shape;12399;p95"/>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0" name="Google Shape;12400;p95"/>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01" name="Google Shape;12401;p95"/>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2" name="Google Shape;12402;p95"/>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03" name="Google Shape;12403;p95"/>
          <p:cNvGrpSpPr/>
          <p:nvPr/>
        </p:nvGrpSpPr>
        <p:grpSpPr>
          <a:xfrm>
            <a:off x="2099646" y="3146463"/>
            <a:ext cx="352825" cy="298855"/>
            <a:chOff x="2676100" y="1456375"/>
            <a:chExt cx="501100" cy="424450"/>
          </a:xfrm>
        </p:grpSpPr>
        <p:sp>
          <p:nvSpPr>
            <p:cNvPr id="12404" name="Google Shape;12404;p95"/>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5" name="Google Shape;12405;p95"/>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6" name="Google Shape;12406;p95"/>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07" name="Google Shape;12407;p95"/>
          <p:cNvGrpSpPr/>
          <p:nvPr/>
        </p:nvGrpSpPr>
        <p:grpSpPr>
          <a:xfrm>
            <a:off x="2523170" y="3125806"/>
            <a:ext cx="340221" cy="340168"/>
            <a:chOff x="3270475" y="1427025"/>
            <a:chExt cx="483200" cy="483125"/>
          </a:xfrm>
        </p:grpSpPr>
        <p:sp>
          <p:nvSpPr>
            <p:cNvPr id="12408" name="Google Shape;12408;p95"/>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9" name="Google Shape;12409;p95"/>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0" name="Google Shape;12410;p95"/>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11" name="Google Shape;12411;p95"/>
          <p:cNvGrpSpPr/>
          <p:nvPr/>
        </p:nvGrpSpPr>
        <p:grpSpPr>
          <a:xfrm>
            <a:off x="2934083" y="3125780"/>
            <a:ext cx="343530" cy="340221"/>
            <a:chOff x="3860250" y="1427025"/>
            <a:chExt cx="487900" cy="483200"/>
          </a:xfrm>
        </p:grpSpPr>
        <p:sp>
          <p:nvSpPr>
            <p:cNvPr id="12412" name="Google Shape;12412;p95"/>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3" name="Google Shape;12413;p95"/>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4" name="Google Shape;12414;p95"/>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15" name="Google Shape;12415;p95"/>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6" name="Google Shape;12416;p95"/>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17" name="Google Shape;12417;p95"/>
          <p:cNvGrpSpPr/>
          <p:nvPr/>
        </p:nvGrpSpPr>
        <p:grpSpPr>
          <a:xfrm>
            <a:off x="4190322" y="3125806"/>
            <a:ext cx="340221" cy="340168"/>
            <a:chOff x="5648375" y="1427025"/>
            <a:chExt cx="483200" cy="483125"/>
          </a:xfrm>
        </p:grpSpPr>
        <p:sp>
          <p:nvSpPr>
            <p:cNvPr id="12418" name="Google Shape;12418;p95"/>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9" name="Google Shape;12419;p95"/>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20" name="Google Shape;12420;p95"/>
          <p:cNvGrpSpPr/>
          <p:nvPr/>
        </p:nvGrpSpPr>
        <p:grpSpPr>
          <a:xfrm>
            <a:off x="4604808" y="3125789"/>
            <a:ext cx="344622" cy="340204"/>
            <a:chOff x="6238300" y="1426975"/>
            <a:chExt cx="489450" cy="483175"/>
          </a:xfrm>
        </p:grpSpPr>
        <p:sp>
          <p:nvSpPr>
            <p:cNvPr id="12421" name="Google Shape;12421;p95"/>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2" name="Google Shape;12422;p95"/>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3" name="Google Shape;12423;p95"/>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24" name="Google Shape;12424;p95"/>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25" name="Google Shape;12425;p95"/>
          <p:cNvGrpSpPr/>
          <p:nvPr/>
        </p:nvGrpSpPr>
        <p:grpSpPr>
          <a:xfrm>
            <a:off x="1263703" y="3544794"/>
            <a:ext cx="340168" cy="340186"/>
            <a:chOff x="1487200" y="2021475"/>
            <a:chExt cx="483125" cy="483150"/>
          </a:xfrm>
        </p:grpSpPr>
        <p:sp>
          <p:nvSpPr>
            <p:cNvPr id="12426" name="Google Shape;12426;p95"/>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7" name="Google Shape;12427;p95"/>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8" name="Google Shape;12428;p95"/>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9" name="Google Shape;12429;p95"/>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30" name="Google Shape;12430;p95"/>
          <p:cNvGrpSpPr/>
          <p:nvPr/>
        </p:nvGrpSpPr>
        <p:grpSpPr>
          <a:xfrm>
            <a:off x="1678040" y="3565398"/>
            <a:ext cx="340168" cy="298978"/>
            <a:chOff x="2081650" y="2050750"/>
            <a:chExt cx="483125" cy="424625"/>
          </a:xfrm>
        </p:grpSpPr>
        <p:sp>
          <p:nvSpPr>
            <p:cNvPr id="12431" name="Google Shape;12431;p95"/>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2" name="Google Shape;12432;p95"/>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3" name="Google Shape;12433;p95"/>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4" name="Google Shape;12434;p95"/>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5" name="Google Shape;12435;p95"/>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6" name="Google Shape;12436;p95"/>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37" name="Google Shape;12437;p95"/>
          <p:cNvGrpSpPr/>
          <p:nvPr/>
        </p:nvGrpSpPr>
        <p:grpSpPr>
          <a:xfrm>
            <a:off x="2105973" y="3588721"/>
            <a:ext cx="340168" cy="252332"/>
            <a:chOff x="2676100" y="2083800"/>
            <a:chExt cx="483125" cy="358375"/>
          </a:xfrm>
        </p:grpSpPr>
        <p:sp>
          <p:nvSpPr>
            <p:cNvPr id="12438" name="Google Shape;12438;p95"/>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9" name="Google Shape;12439;p95"/>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40" name="Google Shape;12440;p95"/>
          <p:cNvGrpSpPr/>
          <p:nvPr/>
        </p:nvGrpSpPr>
        <p:grpSpPr>
          <a:xfrm>
            <a:off x="2531487" y="3554766"/>
            <a:ext cx="323587" cy="320242"/>
            <a:chOff x="3282325" y="2035675"/>
            <a:chExt cx="459575" cy="454825"/>
          </a:xfrm>
        </p:grpSpPr>
        <p:sp>
          <p:nvSpPr>
            <p:cNvPr id="12441" name="Google Shape;12441;p95"/>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2" name="Google Shape;12442;p95"/>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3" name="Google Shape;12443;p95"/>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4" name="Google Shape;12444;p95"/>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45" name="Google Shape;12445;p95"/>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6" name="Google Shape;12446;p95"/>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47" name="Google Shape;12447;p95"/>
          <p:cNvGrpSpPr/>
          <p:nvPr/>
        </p:nvGrpSpPr>
        <p:grpSpPr>
          <a:xfrm>
            <a:off x="3776187" y="3544803"/>
            <a:ext cx="340608" cy="340168"/>
            <a:chOff x="5053900" y="2021500"/>
            <a:chExt cx="483750" cy="483125"/>
          </a:xfrm>
        </p:grpSpPr>
        <p:sp>
          <p:nvSpPr>
            <p:cNvPr id="12448" name="Google Shape;12448;p95"/>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9" name="Google Shape;12449;p95"/>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0" name="Google Shape;12450;p95"/>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1" name="Google Shape;12451;p95"/>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2" name="Google Shape;12452;p95"/>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3" name="Google Shape;12453;p95"/>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4" name="Google Shape;12454;p95"/>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5" name="Google Shape;12455;p95"/>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56" name="Google Shape;12456;p95"/>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57" name="Google Shape;12457;p95"/>
          <p:cNvGrpSpPr/>
          <p:nvPr/>
        </p:nvGrpSpPr>
        <p:grpSpPr>
          <a:xfrm>
            <a:off x="4601286" y="3547971"/>
            <a:ext cx="351663" cy="333831"/>
            <a:chOff x="6222125" y="2025975"/>
            <a:chExt cx="499450" cy="474125"/>
          </a:xfrm>
        </p:grpSpPr>
        <p:sp>
          <p:nvSpPr>
            <p:cNvPr id="12458" name="Google Shape;12458;p95"/>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9" name="Google Shape;12459;p95"/>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0" name="Google Shape;12460;p95"/>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61" name="Google Shape;12461;p95"/>
          <p:cNvGrpSpPr/>
          <p:nvPr/>
        </p:nvGrpSpPr>
        <p:grpSpPr>
          <a:xfrm>
            <a:off x="5058848" y="2364541"/>
            <a:ext cx="335504" cy="185953"/>
            <a:chOff x="896050" y="2725450"/>
            <a:chExt cx="476500" cy="264100"/>
          </a:xfrm>
        </p:grpSpPr>
        <p:sp>
          <p:nvSpPr>
            <p:cNvPr id="12462" name="Google Shape;12462;p95"/>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3" name="Google Shape;12463;p95"/>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4" name="Google Shape;12464;p95"/>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65" name="Google Shape;12465;p95"/>
          <p:cNvGrpSpPr/>
          <p:nvPr/>
        </p:nvGrpSpPr>
        <p:grpSpPr>
          <a:xfrm>
            <a:off x="5489588" y="2287425"/>
            <a:ext cx="340168" cy="340186"/>
            <a:chOff x="1487200" y="2615925"/>
            <a:chExt cx="483125" cy="483150"/>
          </a:xfrm>
        </p:grpSpPr>
        <p:sp>
          <p:nvSpPr>
            <p:cNvPr id="12466" name="Google Shape;12466;p95"/>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7" name="Google Shape;12467;p95"/>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8" name="Google Shape;12468;p95"/>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69" name="Google Shape;12469;p95"/>
          <p:cNvGrpSpPr/>
          <p:nvPr/>
        </p:nvGrpSpPr>
        <p:grpSpPr>
          <a:xfrm>
            <a:off x="5889537" y="2287425"/>
            <a:ext cx="353564" cy="340186"/>
            <a:chOff x="2077575" y="2615925"/>
            <a:chExt cx="502150" cy="483150"/>
          </a:xfrm>
        </p:grpSpPr>
        <p:sp>
          <p:nvSpPr>
            <p:cNvPr id="12470" name="Google Shape;12470;p95"/>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1" name="Google Shape;12471;p95"/>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2" name="Google Shape;12472;p95"/>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3" name="Google Shape;12473;p95"/>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74" name="Google Shape;12474;p95"/>
          <p:cNvGrpSpPr/>
          <p:nvPr/>
        </p:nvGrpSpPr>
        <p:grpSpPr>
          <a:xfrm>
            <a:off x="6313326" y="2303452"/>
            <a:ext cx="334536" cy="308132"/>
            <a:chOff x="2680100" y="2638725"/>
            <a:chExt cx="475125" cy="437625"/>
          </a:xfrm>
        </p:grpSpPr>
        <p:sp>
          <p:nvSpPr>
            <p:cNvPr id="12475" name="Google Shape;12475;p95"/>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6" name="Google Shape;12476;p95"/>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7" name="Google Shape;12477;p95"/>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8" name="Google Shape;12478;p95"/>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79" name="Google Shape;12479;p95"/>
          <p:cNvGrpSpPr/>
          <p:nvPr/>
        </p:nvGrpSpPr>
        <p:grpSpPr>
          <a:xfrm>
            <a:off x="6778965" y="2287425"/>
            <a:ext cx="239183" cy="340186"/>
            <a:chOff x="3342275" y="2615925"/>
            <a:chExt cx="339700" cy="483150"/>
          </a:xfrm>
        </p:grpSpPr>
        <p:sp>
          <p:nvSpPr>
            <p:cNvPr id="12480" name="Google Shape;12480;p95"/>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81" name="Google Shape;12481;p95"/>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82" name="Google Shape;12482;p95"/>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83" name="Google Shape;12483;p95"/>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84" name="Google Shape;12484;p95"/>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85" name="Google Shape;12485;p95"/>
          <p:cNvGrpSpPr/>
          <p:nvPr/>
        </p:nvGrpSpPr>
        <p:grpSpPr>
          <a:xfrm>
            <a:off x="6415846" y="3956426"/>
            <a:ext cx="339482" cy="339271"/>
            <a:chOff x="5648900" y="2616600"/>
            <a:chExt cx="482150" cy="481850"/>
          </a:xfrm>
        </p:grpSpPr>
        <p:sp>
          <p:nvSpPr>
            <p:cNvPr id="12486" name="Google Shape;12486;p95"/>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87" name="Google Shape;12487;p95"/>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88" name="Google Shape;12488;p95"/>
          <p:cNvGrpSpPr/>
          <p:nvPr/>
        </p:nvGrpSpPr>
        <p:grpSpPr>
          <a:xfrm>
            <a:off x="4735130" y="3963142"/>
            <a:ext cx="325626" cy="325694"/>
            <a:chOff x="6242825" y="2615925"/>
            <a:chExt cx="483125" cy="483225"/>
          </a:xfrm>
        </p:grpSpPr>
        <p:sp>
          <p:nvSpPr>
            <p:cNvPr id="12489" name="Google Shape;12489;p95"/>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0" name="Google Shape;12490;p95"/>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1" name="Google Shape;12491;p95"/>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2" name="Google Shape;12492;p95"/>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3" name="Google Shape;12493;p95"/>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94" name="Google Shape;12494;p95"/>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95" name="Google Shape;12495;p95"/>
          <p:cNvGrpSpPr/>
          <p:nvPr/>
        </p:nvGrpSpPr>
        <p:grpSpPr>
          <a:xfrm>
            <a:off x="5488629" y="2707036"/>
            <a:ext cx="342087" cy="340186"/>
            <a:chOff x="1487200" y="3210375"/>
            <a:chExt cx="485850" cy="483150"/>
          </a:xfrm>
        </p:grpSpPr>
        <p:sp>
          <p:nvSpPr>
            <p:cNvPr id="12496" name="Google Shape;12496;p95"/>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7" name="Google Shape;12497;p95"/>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8" name="Google Shape;12498;p95"/>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99" name="Google Shape;12499;p95"/>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0" name="Google Shape;12500;p95"/>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501" name="Google Shape;12501;p95"/>
          <p:cNvGrpSpPr/>
          <p:nvPr/>
        </p:nvGrpSpPr>
        <p:grpSpPr>
          <a:xfrm>
            <a:off x="6727988" y="2707027"/>
            <a:ext cx="341136" cy="340204"/>
            <a:chOff x="3269875" y="3210400"/>
            <a:chExt cx="484500" cy="483175"/>
          </a:xfrm>
        </p:grpSpPr>
        <p:sp>
          <p:nvSpPr>
            <p:cNvPr id="12502" name="Google Shape;12502;p95"/>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3" name="Google Shape;12503;p95"/>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04" name="Google Shape;12504;p95"/>
          <p:cNvGrpSpPr/>
          <p:nvPr/>
        </p:nvGrpSpPr>
        <p:grpSpPr>
          <a:xfrm>
            <a:off x="7227082" y="2706666"/>
            <a:ext cx="170216" cy="340925"/>
            <a:chOff x="3985700" y="3210375"/>
            <a:chExt cx="241750" cy="484200"/>
          </a:xfrm>
        </p:grpSpPr>
        <p:sp>
          <p:nvSpPr>
            <p:cNvPr id="12505" name="Google Shape;12505;p95"/>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6" name="Google Shape;12506;p95"/>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07" name="Google Shape;12507;p95"/>
          <p:cNvGrpSpPr/>
          <p:nvPr/>
        </p:nvGrpSpPr>
        <p:grpSpPr>
          <a:xfrm>
            <a:off x="7566351" y="2707678"/>
            <a:ext cx="339007" cy="338901"/>
            <a:chOff x="4460225" y="3211300"/>
            <a:chExt cx="481475" cy="481325"/>
          </a:xfrm>
        </p:grpSpPr>
        <p:sp>
          <p:nvSpPr>
            <p:cNvPr id="12508" name="Google Shape;12508;p95"/>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9" name="Google Shape;12509;p95"/>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510" name="Google Shape;12510;p95"/>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511" name="Google Shape;12511;p95"/>
          <p:cNvGrpSpPr/>
          <p:nvPr/>
        </p:nvGrpSpPr>
        <p:grpSpPr>
          <a:xfrm>
            <a:off x="6859688" y="3985756"/>
            <a:ext cx="342034" cy="280654"/>
            <a:chOff x="5647000" y="3252650"/>
            <a:chExt cx="485775" cy="398600"/>
          </a:xfrm>
        </p:grpSpPr>
        <p:sp>
          <p:nvSpPr>
            <p:cNvPr id="12512" name="Google Shape;12512;p95"/>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3" name="Google Shape;12513;p95"/>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4" name="Google Shape;12514;p95"/>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5" name="Google Shape;12515;p95"/>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6" name="Google Shape;12516;p95"/>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17" name="Google Shape;12517;p95"/>
          <p:cNvGrpSpPr/>
          <p:nvPr/>
        </p:nvGrpSpPr>
        <p:grpSpPr>
          <a:xfrm>
            <a:off x="5165128" y="3991768"/>
            <a:ext cx="326536" cy="268454"/>
            <a:chOff x="6242450" y="3252800"/>
            <a:chExt cx="484475" cy="398300"/>
          </a:xfrm>
        </p:grpSpPr>
        <p:sp>
          <p:nvSpPr>
            <p:cNvPr id="12518" name="Google Shape;12518;p95"/>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9" name="Google Shape;12519;p95"/>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20" name="Google Shape;12520;p95"/>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21" name="Google Shape;12521;p95"/>
          <p:cNvGrpSpPr/>
          <p:nvPr/>
        </p:nvGrpSpPr>
        <p:grpSpPr>
          <a:xfrm>
            <a:off x="5077111" y="3126102"/>
            <a:ext cx="298978" cy="340168"/>
            <a:chOff x="922025" y="3804850"/>
            <a:chExt cx="424625" cy="483125"/>
          </a:xfrm>
        </p:grpSpPr>
        <p:sp>
          <p:nvSpPr>
            <p:cNvPr id="12522" name="Google Shape;12522;p95"/>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23" name="Google Shape;12523;p95"/>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524" name="Google Shape;12524;p95"/>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525" name="Google Shape;12525;p95"/>
          <p:cNvGrpSpPr/>
          <p:nvPr/>
        </p:nvGrpSpPr>
        <p:grpSpPr>
          <a:xfrm>
            <a:off x="5909841" y="3126102"/>
            <a:ext cx="312955" cy="340168"/>
            <a:chOff x="2100300" y="3804850"/>
            <a:chExt cx="444475" cy="483125"/>
          </a:xfrm>
        </p:grpSpPr>
        <p:sp>
          <p:nvSpPr>
            <p:cNvPr id="12526" name="Google Shape;12526;p95"/>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27" name="Google Shape;12527;p95"/>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28" name="Google Shape;12528;p95"/>
          <p:cNvGrpSpPr/>
          <p:nvPr/>
        </p:nvGrpSpPr>
        <p:grpSpPr>
          <a:xfrm>
            <a:off x="6333463" y="3126102"/>
            <a:ext cx="294261" cy="340168"/>
            <a:chOff x="2708700" y="3804850"/>
            <a:chExt cx="417925" cy="483125"/>
          </a:xfrm>
        </p:grpSpPr>
        <p:sp>
          <p:nvSpPr>
            <p:cNvPr id="12529" name="Google Shape;12529;p95"/>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0" name="Google Shape;12530;p95"/>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1" name="Google Shape;12531;p95"/>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2" name="Google Shape;12532;p95"/>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533" name="Google Shape;12533;p95"/>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4" name="Google Shape;12534;p95"/>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535" name="Google Shape;12535;p95"/>
          <p:cNvGrpSpPr/>
          <p:nvPr/>
        </p:nvGrpSpPr>
        <p:grpSpPr>
          <a:xfrm>
            <a:off x="7570338" y="3127378"/>
            <a:ext cx="331033" cy="337616"/>
            <a:chOff x="4467450" y="3808475"/>
            <a:chExt cx="470150" cy="479500"/>
          </a:xfrm>
        </p:grpSpPr>
        <p:sp>
          <p:nvSpPr>
            <p:cNvPr id="12536" name="Google Shape;12536;p95"/>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7" name="Google Shape;12537;p95"/>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8" name="Google Shape;12538;p95"/>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9" name="Google Shape;12539;p95"/>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40" name="Google Shape;12540;p95"/>
          <p:cNvGrpSpPr/>
          <p:nvPr/>
        </p:nvGrpSpPr>
        <p:grpSpPr>
          <a:xfrm>
            <a:off x="7990685" y="3126102"/>
            <a:ext cx="340186" cy="340168"/>
            <a:chOff x="5053900" y="3804850"/>
            <a:chExt cx="483150" cy="483125"/>
          </a:xfrm>
        </p:grpSpPr>
        <p:sp>
          <p:nvSpPr>
            <p:cNvPr id="12541" name="Google Shape;12541;p95"/>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2" name="Google Shape;12542;p95"/>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3" name="Google Shape;12543;p95"/>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4" name="Google Shape;12544;p95"/>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45" name="Google Shape;12545;p95"/>
          <p:cNvGrpSpPr/>
          <p:nvPr/>
        </p:nvGrpSpPr>
        <p:grpSpPr>
          <a:xfrm>
            <a:off x="7306081" y="3956021"/>
            <a:ext cx="340168" cy="340168"/>
            <a:chOff x="5648375" y="3804850"/>
            <a:chExt cx="483125" cy="483125"/>
          </a:xfrm>
        </p:grpSpPr>
        <p:sp>
          <p:nvSpPr>
            <p:cNvPr id="12546" name="Google Shape;12546;p95"/>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7" name="Google Shape;12547;p95"/>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8" name="Google Shape;12548;p95"/>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9" name="Google Shape;12549;p95"/>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50" name="Google Shape;12550;p95"/>
          <p:cNvGrpSpPr/>
          <p:nvPr/>
        </p:nvGrpSpPr>
        <p:grpSpPr>
          <a:xfrm>
            <a:off x="5596036" y="3968278"/>
            <a:ext cx="280923" cy="315449"/>
            <a:chOff x="6276025" y="3812400"/>
            <a:chExt cx="416800" cy="468025"/>
          </a:xfrm>
        </p:grpSpPr>
        <p:sp>
          <p:nvSpPr>
            <p:cNvPr id="12551" name="Google Shape;12551;p95"/>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2" name="Google Shape;12552;p95"/>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3" name="Google Shape;12553;p95"/>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4" name="Google Shape;12554;p95"/>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55" name="Google Shape;12555;p95"/>
          <p:cNvGrpSpPr/>
          <p:nvPr/>
        </p:nvGrpSpPr>
        <p:grpSpPr>
          <a:xfrm>
            <a:off x="5055293" y="3545089"/>
            <a:ext cx="342615" cy="340186"/>
            <a:chOff x="890400" y="4399350"/>
            <a:chExt cx="486600" cy="483150"/>
          </a:xfrm>
        </p:grpSpPr>
        <p:sp>
          <p:nvSpPr>
            <p:cNvPr id="12556" name="Google Shape;12556;p95"/>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7" name="Google Shape;12557;p95"/>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8" name="Google Shape;12558;p95"/>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59" name="Google Shape;12559;p95"/>
          <p:cNvGrpSpPr/>
          <p:nvPr/>
        </p:nvGrpSpPr>
        <p:grpSpPr>
          <a:xfrm>
            <a:off x="5489588" y="3560368"/>
            <a:ext cx="340168" cy="309628"/>
            <a:chOff x="1487200" y="4421025"/>
            <a:chExt cx="483125" cy="439750"/>
          </a:xfrm>
        </p:grpSpPr>
        <p:sp>
          <p:nvSpPr>
            <p:cNvPr id="12560" name="Google Shape;12560;p95"/>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61" name="Google Shape;12561;p95"/>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62" name="Google Shape;12562;p95"/>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63" name="Google Shape;12563;p95"/>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64" name="Google Shape;12564;p95"/>
          <p:cNvGrpSpPr/>
          <p:nvPr/>
        </p:nvGrpSpPr>
        <p:grpSpPr>
          <a:xfrm>
            <a:off x="5893867" y="3545107"/>
            <a:ext cx="344903" cy="340151"/>
            <a:chOff x="2079300" y="4399325"/>
            <a:chExt cx="489850" cy="483100"/>
          </a:xfrm>
        </p:grpSpPr>
        <p:sp>
          <p:nvSpPr>
            <p:cNvPr id="12565" name="Google Shape;12565;p95"/>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66" name="Google Shape;12566;p95"/>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567" name="Google Shape;12567;p95"/>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568" name="Google Shape;12568;p95"/>
          <p:cNvGrpSpPr/>
          <p:nvPr/>
        </p:nvGrpSpPr>
        <p:grpSpPr>
          <a:xfrm>
            <a:off x="6760439" y="3545107"/>
            <a:ext cx="276236" cy="340151"/>
            <a:chOff x="3316000" y="4399325"/>
            <a:chExt cx="392325" cy="483100"/>
          </a:xfrm>
        </p:grpSpPr>
        <p:sp>
          <p:nvSpPr>
            <p:cNvPr id="12569" name="Google Shape;12569;p95"/>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0" name="Google Shape;12570;p95"/>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71" name="Google Shape;12571;p95"/>
          <p:cNvGrpSpPr/>
          <p:nvPr/>
        </p:nvGrpSpPr>
        <p:grpSpPr>
          <a:xfrm>
            <a:off x="7185179" y="3545089"/>
            <a:ext cx="254022" cy="340186"/>
            <a:chOff x="3926225" y="4399275"/>
            <a:chExt cx="360775" cy="483150"/>
          </a:xfrm>
        </p:grpSpPr>
        <p:sp>
          <p:nvSpPr>
            <p:cNvPr id="12572" name="Google Shape;12572;p95"/>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3" name="Google Shape;12573;p95"/>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574" name="Google Shape;12574;p95"/>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575" name="Google Shape;12575;p95"/>
          <p:cNvGrpSpPr/>
          <p:nvPr/>
        </p:nvGrpSpPr>
        <p:grpSpPr>
          <a:xfrm>
            <a:off x="7990738" y="3545151"/>
            <a:ext cx="340080" cy="340063"/>
            <a:chOff x="5053975" y="4399375"/>
            <a:chExt cx="483000" cy="482975"/>
          </a:xfrm>
        </p:grpSpPr>
        <p:sp>
          <p:nvSpPr>
            <p:cNvPr id="12576" name="Google Shape;12576;p95"/>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7" name="Google Shape;12577;p95"/>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8" name="Google Shape;12578;p95"/>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79" name="Google Shape;12579;p95"/>
          <p:cNvGrpSpPr/>
          <p:nvPr/>
        </p:nvGrpSpPr>
        <p:grpSpPr>
          <a:xfrm>
            <a:off x="7750609" y="3956042"/>
            <a:ext cx="340168" cy="340168"/>
            <a:chOff x="5648375" y="4399300"/>
            <a:chExt cx="483125" cy="483125"/>
          </a:xfrm>
        </p:grpSpPr>
        <p:sp>
          <p:nvSpPr>
            <p:cNvPr id="12580" name="Google Shape;12580;p95"/>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1" name="Google Shape;12581;p95"/>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82" name="Google Shape;12582;p95"/>
          <p:cNvGrpSpPr/>
          <p:nvPr/>
        </p:nvGrpSpPr>
        <p:grpSpPr>
          <a:xfrm>
            <a:off x="5981331" y="3974637"/>
            <a:ext cx="330007" cy="302744"/>
            <a:chOff x="6239575" y="4416275"/>
            <a:chExt cx="489625" cy="449175"/>
          </a:xfrm>
        </p:grpSpPr>
        <p:sp>
          <p:nvSpPr>
            <p:cNvPr id="12583" name="Google Shape;12583;p95"/>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4" name="Google Shape;12584;p95"/>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5" name="Google Shape;12585;p95"/>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86" name="Google Shape;12586;p95"/>
          <p:cNvGrpSpPr/>
          <p:nvPr/>
        </p:nvGrpSpPr>
        <p:grpSpPr>
          <a:xfrm>
            <a:off x="3084610" y="3971815"/>
            <a:ext cx="308234" cy="308234"/>
            <a:chOff x="892750" y="4993750"/>
            <a:chExt cx="483125" cy="483125"/>
          </a:xfrm>
        </p:grpSpPr>
        <p:sp>
          <p:nvSpPr>
            <p:cNvPr id="12587" name="Google Shape;12587;p95"/>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8" name="Google Shape;12588;p95"/>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9" name="Google Shape;12589;p95"/>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90" name="Google Shape;12590;p95"/>
          <p:cNvGrpSpPr/>
          <p:nvPr/>
        </p:nvGrpSpPr>
        <p:grpSpPr>
          <a:xfrm>
            <a:off x="3497219" y="3971815"/>
            <a:ext cx="308234" cy="308234"/>
            <a:chOff x="1487200" y="4993750"/>
            <a:chExt cx="483125" cy="483125"/>
          </a:xfrm>
        </p:grpSpPr>
        <p:sp>
          <p:nvSpPr>
            <p:cNvPr id="12591" name="Google Shape;12591;p95"/>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2" name="Google Shape;12592;p95"/>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93" name="Google Shape;12593;p95"/>
          <p:cNvGrpSpPr/>
          <p:nvPr/>
        </p:nvGrpSpPr>
        <p:grpSpPr>
          <a:xfrm>
            <a:off x="3909829" y="3971815"/>
            <a:ext cx="308234" cy="308234"/>
            <a:chOff x="2081650" y="4993750"/>
            <a:chExt cx="483125" cy="483125"/>
          </a:xfrm>
        </p:grpSpPr>
        <p:sp>
          <p:nvSpPr>
            <p:cNvPr id="12594" name="Google Shape;12594;p95"/>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5" name="Google Shape;12595;p95"/>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96" name="Google Shape;12596;p95"/>
          <p:cNvGrpSpPr/>
          <p:nvPr/>
        </p:nvGrpSpPr>
        <p:grpSpPr>
          <a:xfrm>
            <a:off x="1491328" y="3979188"/>
            <a:ext cx="293982" cy="293982"/>
            <a:chOff x="2676100" y="4993750"/>
            <a:chExt cx="483125" cy="483125"/>
          </a:xfrm>
        </p:grpSpPr>
        <p:sp>
          <p:nvSpPr>
            <p:cNvPr id="12597" name="Google Shape;12597;p95"/>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8" name="Google Shape;12598;p95"/>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9" name="Google Shape;12599;p95"/>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600" name="Google Shape;12600;p95"/>
          <p:cNvGrpSpPr/>
          <p:nvPr/>
        </p:nvGrpSpPr>
        <p:grpSpPr>
          <a:xfrm>
            <a:off x="4322435" y="3971815"/>
            <a:ext cx="308234" cy="308234"/>
            <a:chOff x="3270550" y="4993750"/>
            <a:chExt cx="483125" cy="483125"/>
          </a:xfrm>
        </p:grpSpPr>
        <p:sp>
          <p:nvSpPr>
            <p:cNvPr id="12601" name="Google Shape;12601;p95"/>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602" name="Google Shape;12602;p95"/>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603" name="Google Shape;12603;p95"/>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604" name="Google Shape;12604;p95"/>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605" name="Google Shape;12605;p95"/>
          <p:cNvGrpSpPr/>
          <p:nvPr/>
        </p:nvGrpSpPr>
        <p:grpSpPr>
          <a:xfrm>
            <a:off x="2288093" y="3979142"/>
            <a:ext cx="293997" cy="294073"/>
            <a:chOff x="4459450" y="4993700"/>
            <a:chExt cx="483150" cy="483275"/>
          </a:xfrm>
        </p:grpSpPr>
        <p:sp>
          <p:nvSpPr>
            <p:cNvPr id="12606" name="Google Shape;12606;p95"/>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607" name="Google Shape;12607;p95"/>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608" name="Google Shape;12608;p95"/>
          <p:cNvGrpSpPr/>
          <p:nvPr/>
        </p:nvGrpSpPr>
        <p:grpSpPr>
          <a:xfrm>
            <a:off x="2686471" y="3979142"/>
            <a:ext cx="293997" cy="294073"/>
            <a:chOff x="5053900" y="4993700"/>
            <a:chExt cx="483150" cy="483275"/>
          </a:xfrm>
        </p:grpSpPr>
        <p:sp>
          <p:nvSpPr>
            <p:cNvPr id="12609" name="Google Shape;12609;p95"/>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610" name="Google Shape;12610;p95"/>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14"/>
        <p:cNvGrpSpPr/>
        <p:nvPr/>
      </p:nvGrpSpPr>
      <p:grpSpPr>
        <a:xfrm>
          <a:off x="0" y="0"/>
          <a:ext cx="0" cy="0"/>
          <a:chOff x="0" y="0"/>
          <a:chExt cx="0" cy="0"/>
        </a:xfrm>
      </p:grpSpPr>
      <p:sp>
        <p:nvSpPr>
          <p:cNvPr id="12615" name="Google Shape;12615;p96"/>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6"/>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96"/>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8" name="Google Shape;12618;p96"/>
          <p:cNvGrpSpPr/>
          <p:nvPr/>
        </p:nvGrpSpPr>
        <p:grpSpPr>
          <a:xfrm>
            <a:off x="2987728" y="1561903"/>
            <a:ext cx="371882" cy="373766"/>
            <a:chOff x="-41270450" y="1973375"/>
            <a:chExt cx="315850" cy="317450"/>
          </a:xfrm>
        </p:grpSpPr>
        <p:sp>
          <p:nvSpPr>
            <p:cNvPr id="12619" name="Google Shape;12619;p96"/>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96"/>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6"/>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6"/>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96"/>
          <p:cNvGrpSpPr/>
          <p:nvPr/>
        </p:nvGrpSpPr>
        <p:grpSpPr>
          <a:xfrm>
            <a:off x="3005407" y="2008859"/>
            <a:ext cx="395871" cy="372088"/>
            <a:chOff x="-41291625" y="2339025"/>
            <a:chExt cx="336225" cy="316025"/>
          </a:xfrm>
        </p:grpSpPr>
        <p:sp>
          <p:nvSpPr>
            <p:cNvPr id="12624" name="Google Shape;12624;p96"/>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6"/>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6" name="Google Shape;12626;p96"/>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6"/>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6"/>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6"/>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6"/>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6"/>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2" name="Google Shape;12632;p96"/>
          <p:cNvGrpSpPr/>
          <p:nvPr/>
        </p:nvGrpSpPr>
        <p:grpSpPr>
          <a:xfrm>
            <a:off x="1229534" y="1533910"/>
            <a:ext cx="396931" cy="373147"/>
            <a:chOff x="-42804750" y="1949600"/>
            <a:chExt cx="337125" cy="316925"/>
          </a:xfrm>
        </p:grpSpPr>
        <p:sp>
          <p:nvSpPr>
            <p:cNvPr id="12633" name="Google Shape;12633;p96"/>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6"/>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96"/>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96"/>
          <p:cNvGrpSpPr/>
          <p:nvPr/>
        </p:nvGrpSpPr>
        <p:grpSpPr>
          <a:xfrm>
            <a:off x="1292211" y="1986607"/>
            <a:ext cx="335706" cy="364258"/>
            <a:chOff x="-42778750" y="2320125"/>
            <a:chExt cx="285125" cy="309375"/>
          </a:xfrm>
        </p:grpSpPr>
        <p:sp>
          <p:nvSpPr>
            <p:cNvPr id="12637" name="Google Shape;12637;p96"/>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6"/>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96"/>
          <p:cNvGrpSpPr/>
          <p:nvPr/>
        </p:nvGrpSpPr>
        <p:grpSpPr>
          <a:xfrm>
            <a:off x="1269879" y="2433612"/>
            <a:ext cx="375591" cy="374678"/>
            <a:chOff x="-42796875" y="2680675"/>
            <a:chExt cx="319000" cy="318225"/>
          </a:xfrm>
        </p:grpSpPr>
        <p:sp>
          <p:nvSpPr>
            <p:cNvPr id="12640" name="Google Shape;12640;p96"/>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6"/>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6"/>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6"/>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96"/>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5" name="Google Shape;12645;p96"/>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6"/>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6"/>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6"/>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6"/>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0" name="Google Shape;12650;p96"/>
          <p:cNvGrpSpPr/>
          <p:nvPr/>
        </p:nvGrpSpPr>
        <p:grpSpPr>
          <a:xfrm>
            <a:off x="2168150" y="3311887"/>
            <a:ext cx="390426" cy="369586"/>
            <a:chOff x="-39055650" y="2315975"/>
            <a:chExt cx="331600" cy="313900"/>
          </a:xfrm>
        </p:grpSpPr>
        <p:sp>
          <p:nvSpPr>
            <p:cNvPr id="12651" name="Google Shape;12651;p96"/>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6"/>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3" name="Google Shape;12653;p96"/>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6"/>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5" name="Google Shape;12655;p96"/>
          <p:cNvGrpSpPr/>
          <p:nvPr/>
        </p:nvGrpSpPr>
        <p:grpSpPr>
          <a:xfrm>
            <a:off x="1659816" y="1534087"/>
            <a:ext cx="380241" cy="371793"/>
            <a:chOff x="-42430625" y="1949750"/>
            <a:chExt cx="322950" cy="315775"/>
          </a:xfrm>
        </p:grpSpPr>
        <p:sp>
          <p:nvSpPr>
            <p:cNvPr id="12656" name="Google Shape;12656;p96"/>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6"/>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6"/>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6"/>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0" name="Google Shape;12660;p96"/>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6"/>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6"/>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6"/>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6"/>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6"/>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6" name="Google Shape;12666;p96"/>
          <p:cNvGrpSpPr/>
          <p:nvPr/>
        </p:nvGrpSpPr>
        <p:grpSpPr>
          <a:xfrm>
            <a:off x="2623344" y="3310032"/>
            <a:ext cx="372824" cy="372058"/>
            <a:chOff x="-38686275" y="2314400"/>
            <a:chExt cx="316650" cy="316000"/>
          </a:xfrm>
        </p:grpSpPr>
        <p:sp>
          <p:nvSpPr>
            <p:cNvPr id="12667" name="Google Shape;12667;p96"/>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96"/>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96"/>
          <p:cNvGrpSpPr/>
          <p:nvPr/>
        </p:nvGrpSpPr>
        <p:grpSpPr>
          <a:xfrm>
            <a:off x="2621946" y="3802072"/>
            <a:ext cx="375620" cy="373736"/>
            <a:chOff x="-38686275" y="2682250"/>
            <a:chExt cx="319025" cy="317425"/>
          </a:xfrm>
        </p:grpSpPr>
        <p:sp>
          <p:nvSpPr>
            <p:cNvPr id="12670" name="Google Shape;12670;p96"/>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6"/>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96"/>
          <p:cNvGrpSpPr/>
          <p:nvPr/>
        </p:nvGrpSpPr>
        <p:grpSpPr>
          <a:xfrm>
            <a:off x="3940328" y="3800615"/>
            <a:ext cx="391368" cy="376650"/>
            <a:chOff x="-37534750" y="2668075"/>
            <a:chExt cx="332400" cy="319900"/>
          </a:xfrm>
        </p:grpSpPr>
        <p:sp>
          <p:nvSpPr>
            <p:cNvPr id="12673" name="Google Shape;12673;p96"/>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6"/>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5" name="Google Shape;12675;p96"/>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6" name="Google Shape;12676;p96"/>
          <p:cNvGrpSpPr/>
          <p:nvPr/>
        </p:nvGrpSpPr>
        <p:grpSpPr>
          <a:xfrm>
            <a:off x="2131694" y="1981750"/>
            <a:ext cx="375591" cy="374060"/>
            <a:chOff x="-42062025" y="2316000"/>
            <a:chExt cx="319000" cy="317700"/>
          </a:xfrm>
        </p:grpSpPr>
        <p:sp>
          <p:nvSpPr>
            <p:cNvPr id="12677" name="Google Shape;12677;p96"/>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6"/>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9" name="Google Shape;12679;p96"/>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0" name="Google Shape;12680;p96"/>
          <p:cNvGrpSpPr/>
          <p:nvPr/>
        </p:nvGrpSpPr>
        <p:grpSpPr>
          <a:xfrm>
            <a:off x="876569" y="2892853"/>
            <a:ext cx="330143" cy="368173"/>
            <a:chOff x="-40150450" y="1977325"/>
            <a:chExt cx="280400" cy="312700"/>
          </a:xfrm>
        </p:grpSpPr>
        <p:sp>
          <p:nvSpPr>
            <p:cNvPr id="12681" name="Google Shape;12681;p96"/>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6"/>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6"/>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96"/>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96"/>
          <p:cNvGrpSpPr/>
          <p:nvPr/>
        </p:nvGrpSpPr>
        <p:grpSpPr>
          <a:xfrm>
            <a:off x="870534" y="3352072"/>
            <a:ext cx="342211" cy="372824"/>
            <a:chOff x="-40160700" y="2339625"/>
            <a:chExt cx="290650" cy="316650"/>
          </a:xfrm>
        </p:grpSpPr>
        <p:sp>
          <p:nvSpPr>
            <p:cNvPr id="12686" name="Google Shape;12686;p96"/>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6"/>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6"/>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96"/>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96"/>
          <p:cNvGrpSpPr/>
          <p:nvPr/>
        </p:nvGrpSpPr>
        <p:grpSpPr>
          <a:xfrm>
            <a:off x="852359" y="3802529"/>
            <a:ext cx="375591" cy="372824"/>
            <a:chOff x="-40171725" y="2705875"/>
            <a:chExt cx="319000" cy="316650"/>
          </a:xfrm>
        </p:grpSpPr>
        <p:sp>
          <p:nvSpPr>
            <p:cNvPr id="12691" name="Google Shape;12691;p96"/>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6"/>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96"/>
          <p:cNvGrpSpPr/>
          <p:nvPr/>
        </p:nvGrpSpPr>
        <p:grpSpPr>
          <a:xfrm>
            <a:off x="3109957" y="2876984"/>
            <a:ext cx="272686" cy="373766"/>
            <a:chOff x="-38275925" y="1946600"/>
            <a:chExt cx="231600" cy="317450"/>
          </a:xfrm>
        </p:grpSpPr>
        <p:sp>
          <p:nvSpPr>
            <p:cNvPr id="12694" name="Google Shape;12694;p96"/>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6"/>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6" name="Google Shape;12696;p96"/>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6"/>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8" name="Google Shape;12698;p96"/>
          <p:cNvGrpSpPr/>
          <p:nvPr/>
        </p:nvGrpSpPr>
        <p:grpSpPr>
          <a:xfrm>
            <a:off x="2173841" y="4274426"/>
            <a:ext cx="382096" cy="371911"/>
            <a:chOff x="-37190575" y="1951325"/>
            <a:chExt cx="324525" cy="315875"/>
          </a:xfrm>
        </p:grpSpPr>
        <p:sp>
          <p:nvSpPr>
            <p:cNvPr id="12699" name="Google Shape;12699;p96"/>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6"/>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6"/>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96"/>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96"/>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4" name="Google Shape;12704;p96"/>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5" name="Google Shape;12705;p96"/>
          <p:cNvGrpSpPr/>
          <p:nvPr/>
        </p:nvGrpSpPr>
        <p:grpSpPr>
          <a:xfrm>
            <a:off x="2574144" y="2060577"/>
            <a:ext cx="373736" cy="293055"/>
            <a:chOff x="-41694200" y="2382950"/>
            <a:chExt cx="317425" cy="248900"/>
          </a:xfrm>
        </p:grpSpPr>
        <p:sp>
          <p:nvSpPr>
            <p:cNvPr id="12706" name="Google Shape;12706;p96"/>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6"/>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96"/>
          <p:cNvGrpSpPr/>
          <p:nvPr/>
        </p:nvGrpSpPr>
        <p:grpSpPr>
          <a:xfrm>
            <a:off x="2570967" y="2413885"/>
            <a:ext cx="375591" cy="373766"/>
            <a:chOff x="-41695775" y="2683025"/>
            <a:chExt cx="319000" cy="317450"/>
          </a:xfrm>
        </p:grpSpPr>
        <p:sp>
          <p:nvSpPr>
            <p:cNvPr id="12709" name="Google Shape;12709;p96"/>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6"/>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6"/>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96"/>
          <p:cNvGrpSpPr/>
          <p:nvPr/>
        </p:nvGrpSpPr>
        <p:grpSpPr>
          <a:xfrm>
            <a:off x="1313266" y="2906655"/>
            <a:ext cx="342211" cy="375620"/>
            <a:chOff x="-39792875" y="1971800"/>
            <a:chExt cx="290650" cy="319025"/>
          </a:xfrm>
        </p:grpSpPr>
        <p:sp>
          <p:nvSpPr>
            <p:cNvPr id="12713" name="Google Shape;12713;p96"/>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6"/>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96"/>
          <p:cNvGrpSpPr/>
          <p:nvPr/>
        </p:nvGrpSpPr>
        <p:grpSpPr>
          <a:xfrm>
            <a:off x="1322068" y="3337731"/>
            <a:ext cx="324609" cy="374825"/>
            <a:chOff x="-39783425" y="2337925"/>
            <a:chExt cx="275700" cy="318350"/>
          </a:xfrm>
        </p:grpSpPr>
        <p:sp>
          <p:nvSpPr>
            <p:cNvPr id="12716" name="Google Shape;12716;p96"/>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6"/>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8" name="Google Shape;12718;p96"/>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9" name="Google Shape;12719;p96"/>
          <p:cNvGrpSpPr/>
          <p:nvPr/>
        </p:nvGrpSpPr>
        <p:grpSpPr>
          <a:xfrm>
            <a:off x="3490328" y="2878839"/>
            <a:ext cx="383950" cy="372618"/>
            <a:chOff x="-37956150" y="1948175"/>
            <a:chExt cx="326100" cy="316475"/>
          </a:xfrm>
        </p:grpSpPr>
        <p:sp>
          <p:nvSpPr>
            <p:cNvPr id="12720" name="Google Shape;12720;p96"/>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96"/>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6"/>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96"/>
          <p:cNvGrpSpPr/>
          <p:nvPr/>
        </p:nvGrpSpPr>
        <p:grpSpPr>
          <a:xfrm>
            <a:off x="3497847" y="3386092"/>
            <a:ext cx="375620" cy="243015"/>
            <a:chOff x="-37953000" y="2379000"/>
            <a:chExt cx="319025" cy="206400"/>
          </a:xfrm>
        </p:grpSpPr>
        <p:sp>
          <p:nvSpPr>
            <p:cNvPr id="12724" name="Google Shape;12724;p96"/>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6"/>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6"/>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6"/>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6"/>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9" name="Google Shape;12729;p96"/>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6"/>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732" name="Google Shape;12732;p9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2733" name="Google Shape;12733;p96"/>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4" name="Google Shape;12734;p96"/>
          <p:cNvGrpSpPr/>
          <p:nvPr/>
        </p:nvGrpSpPr>
        <p:grpSpPr>
          <a:xfrm>
            <a:off x="4865594" y="2008353"/>
            <a:ext cx="354107" cy="355063"/>
            <a:chOff x="-28467625" y="2331750"/>
            <a:chExt cx="296150" cy="296950"/>
          </a:xfrm>
        </p:grpSpPr>
        <p:sp>
          <p:nvSpPr>
            <p:cNvPr id="12735" name="Google Shape;12735;p96"/>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6"/>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96"/>
          <p:cNvGrpSpPr/>
          <p:nvPr/>
        </p:nvGrpSpPr>
        <p:grpSpPr>
          <a:xfrm>
            <a:off x="4879719" y="2451434"/>
            <a:ext cx="325858" cy="351327"/>
            <a:chOff x="-28461325" y="2701925"/>
            <a:chExt cx="272525" cy="293825"/>
          </a:xfrm>
        </p:grpSpPr>
        <p:sp>
          <p:nvSpPr>
            <p:cNvPr id="12738" name="Google Shape;12738;p96"/>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6"/>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6"/>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96"/>
          <p:cNvGrpSpPr/>
          <p:nvPr/>
        </p:nvGrpSpPr>
        <p:grpSpPr>
          <a:xfrm>
            <a:off x="7103910" y="1625071"/>
            <a:ext cx="354107" cy="226974"/>
            <a:chOff x="-26585200" y="2025375"/>
            <a:chExt cx="296150" cy="189825"/>
          </a:xfrm>
        </p:grpSpPr>
        <p:sp>
          <p:nvSpPr>
            <p:cNvPr id="12742" name="Google Shape;12742;p96"/>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6"/>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6"/>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6"/>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6"/>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96"/>
          <p:cNvGrpSpPr/>
          <p:nvPr/>
        </p:nvGrpSpPr>
        <p:grpSpPr>
          <a:xfrm>
            <a:off x="7104373" y="2009294"/>
            <a:ext cx="353180" cy="353180"/>
            <a:chOff x="-26584425" y="2340425"/>
            <a:chExt cx="295375" cy="295375"/>
          </a:xfrm>
        </p:grpSpPr>
        <p:sp>
          <p:nvSpPr>
            <p:cNvPr id="12748" name="Google Shape;12748;p96"/>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6"/>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6"/>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6"/>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6"/>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96"/>
          <p:cNvGrpSpPr/>
          <p:nvPr/>
        </p:nvGrpSpPr>
        <p:grpSpPr>
          <a:xfrm>
            <a:off x="7099202" y="2450388"/>
            <a:ext cx="363523" cy="353419"/>
            <a:chOff x="-26585200" y="2710400"/>
            <a:chExt cx="304025" cy="295575"/>
          </a:xfrm>
        </p:grpSpPr>
        <p:sp>
          <p:nvSpPr>
            <p:cNvPr id="12754" name="Google Shape;12754;p96"/>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6"/>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6"/>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6"/>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6"/>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6"/>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6"/>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6"/>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6"/>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6"/>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6"/>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6"/>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96"/>
          <p:cNvGrpSpPr/>
          <p:nvPr/>
        </p:nvGrpSpPr>
        <p:grpSpPr>
          <a:xfrm>
            <a:off x="5754337" y="2891866"/>
            <a:ext cx="354136" cy="353210"/>
            <a:chOff x="-24709875" y="1970225"/>
            <a:chExt cx="296175" cy="295400"/>
          </a:xfrm>
        </p:grpSpPr>
        <p:sp>
          <p:nvSpPr>
            <p:cNvPr id="12767" name="Google Shape;12767;p96"/>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96"/>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96"/>
          <p:cNvGrpSpPr/>
          <p:nvPr/>
        </p:nvGrpSpPr>
        <p:grpSpPr>
          <a:xfrm>
            <a:off x="5786352" y="3338744"/>
            <a:ext cx="290107" cy="354107"/>
            <a:chOff x="-24683100" y="2340425"/>
            <a:chExt cx="242625" cy="296150"/>
          </a:xfrm>
        </p:grpSpPr>
        <p:sp>
          <p:nvSpPr>
            <p:cNvPr id="12770" name="Google Shape;12770;p96"/>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6"/>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6"/>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6"/>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4" name="Google Shape;12774;p96"/>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5" name="Google Shape;12775;p96"/>
          <p:cNvGrpSpPr/>
          <p:nvPr/>
        </p:nvGrpSpPr>
        <p:grpSpPr>
          <a:xfrm>
            <a:off x="7992594" y="2891866"/>
            <a:ext cx="360713" cy="353210"/>
            <a:chOff x="-22881800" y="1971800"/>
            <a:chExt cx="301675" cy="295400"/>
          </a:xfrm>
        </p:grpSpPr>
        <p:sp>
          <p:nvSpPr>
            <p:cNvPr id="12776" name="Google Shape;12776;p96"/>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6"/>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6"/>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6"/>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6"/>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6"/>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2" name="Google Shape;12782;p96"/>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6"/>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4" name="Google Shape;12784;p96"/>
          <p:cNvGrpSpPr/>
          <p:nvPr/>
        </p:nvGrpSpPr>
        <p:grpSpPr>
          <a:xfrm>
            <a:off x="5368939" y="2450029"/>
            <a:ext cx="227930" cy="354136"/>
            <a:chOff x="-28043900" y="2701925"/>
            <a:chExt cx="190625" cy="296175"/>
          </a:xfrm>
        </p:grpSpPr>
        <p:sp>
          <p:nvSpPr>
            <p:cNvPr id="12785" name="Google Shape;12785;p96"/>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6"/>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6"/>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6"/>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6"/>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96"/>
          <p:cNvGrpSpPr/>
          <p:nvPr/>
        </p:nvGrpSpPr>
        <p:grpSpPr>
          <a:xfrm>
            <a:off x="7541805" y="1561968"/>
            <a:ext cx="354136" cy="353180"/>
            <a:chOff x="-26215025" y="1971025"/>
            <a:chExt cx="296175" cy="295375"/>
          </a:xfrm>
        </p:grpSpPr>
        <p:sp>
          <p:nvSpPr>
            <p:cNvPr id="12791" name="Google Shape;12791;p96"/>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6"/>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96"/>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6"/>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6"/>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6"/>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6"/>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6"/>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96"/>
          <p:cNvGrpSpPr/>
          <p:nvPr/>
        </p:nvGrpSpPr>
        <p:grpSpPr>
          <a:xfrm>
            <a:off x="7541327" y="2009758"/>
            <a:ext cx="355093" cy="352253"/>
            <a:chOff x="-26215825" y="2341200"/>
            <a:chExt cx="296975" cy="294600"/>
          </a:xfrm>
        </p:grpSpPr>
        <p:sp>
          <p:nvSpPr>
            <p:cNvPr id="12800" name="Google Shape;12800;p96"/>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6"/>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96"/>
          <p:cNvGrpSpPr/>
          <p:nvPr/>
        </p:nvGrpSpPr>
        <p:grpSpPr>
          <a:xfrm>
            <a:off x="7573357" y="2450508"/>
            <a:ext cx="291033" cy="353180"/>
            <a:chOff x="-26179575" y="2710600"/>
            <a:chExt cx="243400" cy="295375"/>
          </a:xfrm>
        </p:grpSpPr>
        <p:sp>
          <p:nvSpPr>
            <p:cNvPr id="12803" name="Google Shape;12803;p96"/>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6"/>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6"/>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96"/>
          <p:cNvGrpSpPr/>
          <p:nvPr/>
        </p:nvGrpSpPr>
        <p:grpSpPr>
          <a:xfrm>
            <a:off x="6212417" y="2891881"/>
            <a:ext cx="337187" cy="353180"/>
            <a:chOff x="-24328675" y="1971025"/>
            <a:chExt cx="282000" cy="295375"/>
          </a:xfrm>
        </p:grpSpPr>
        <p:sp>
          <p:nvSpPr>
            <p:cNvPr id="12807" name="Google Shape;12807;p96"/>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6"/>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96"/>
          <p:cNvGrpSpPr/>
          <p:nvPr/>
        </p:nvGrpSpPr>
        <p:grpSpPr>
          <a:xfrm>
            <a:off x="6214778" y="3339207"/>
            <a:ext cx="332464" cy="353180"/>
            <a:chOff x="-24330250" y="2340425"/>
            <a:chExt cx="278050" cy="295375"/>
          </a:xfrm>
        </p:grpSpPr>
        <p:sp>
          <p:nvSpPr>
            <p:cNvPr id="12810" name="Google Shape;12810;p96"/>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6"/>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6"/>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6"/>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6"/>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6"/>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6"/>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96"/>
          <p:cNvGrpSpPr/>
          <p:nvPr/>
        </p:nvGrpSpPr>
        <p:grpSpPr>
          <a:xfrm>
            <a:off x="6204420" y="3780420"/>
            <a:ext cx="353180" cy="353180"/>
            <a:chOff x="-24338900" y="2710600"/>
            <a:chExt cx="295375" cy="295375"/>
          </a:xfrm>
        </p:grpSpPr>
        <p:sp>
          <p:nvSpPr>
            <p:cNvPr id="12818" name="Google Shape;12818;p96"/>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6"/>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0" name="Google Shape;12820;p96"/>
          <p:cNvGrpSpPr/>
          <p:nvPr/>
        </p:nvGrpSpPr>
        <p:grpSpPr>
          <a:xfrm>
            <a:off x="7995419" y="3339805"/>
            <a:ext cx="355063" cy="351984"/>
            <a:chOff x="-22859750" y="2335900"/>
            <a:chExt cx="296950" cy="294375"/>
          </a:xfrm>
        </p:grpSpPr>
        <p:sp>
          <p:nvSpPr>
            <p:cNvPr id="12821" name="Google Shape;12821;p96"/>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6"/>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6"/>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96"/>
          <p:cNvGrpSpPr/>
          <p:nvPr/>
        </p:nvGrpSpPr>
        <p:grpSpPr>
          <a:xfrm>
            <a:off x="5774767" y="1561953"/>
            <a:ext cx="311749" cy="353210"/>
            <a:chOff x="-27710725" y="1959200"/>
            <a:chExt cx="260725" cy="295400"/>
          </a:xfrm>
        </p:grpSpPr>
        <p:sp>
          <p:nvSpPr>
            <p:cNvPr id="12825" name="Google Shape;12825;p96"/>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6"/>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96"/>
          <p:cNvGrpSpPr/>
          <p:nvPr/>
        </p:nvGrpSpPr>
        <p:grpSpPr>
          <a:xfrm>
            <a:off x="5752631" y="2070499"/>
            <a:ext cx="356020" cy="230770"/>
            <a:chOff x="-27728850" y="2382950"/>
            <a:chExt cx="297750" cy="193000"/>
          </a:xfrm>
        </p:grpSpPr>
        <p:sp>
          <p:nvSpPr>
            <p:cNvPr id="12828" name="Google Shape;12828;p96"/>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6"/>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6"/>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1" name="Google Shape;12831;p96"/>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6"/>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3" name="Google Shape;12833;p96"/>
          <p:cNvGrpSpPr/>
          <p:nvPr/>
        </p:nvGrpSpPr>
        <p:grpSpPr>
          <a:xfrm>
            <a:off x="7983975" y="2018710"/>
            <a:ext cx="354136" cy="334348"/>
            <a:chOff x="-25844850" y="2357750"/>
            <a:chExt cx="296175" cy="279625"/>
          </a:xfrm>
        </p:grpSpPr>
        <p:sp>
          <p:nvSpPr>
            <p:cNvPr id="12834" name="Google Shape;12834;p96"/>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6"/>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6"/>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6"/>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6"/>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6"/>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0" name="Google Shape;12840;p96"/>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1" name="Google Shape;12841;p96"/>
          <p:cNvGrpSpPr/>
          <p:nvPr/>
        </p:nvGrpSpPr>
        <p:grpSpPr>
          <a:xfrm>
            <a:off x="6712883" y="2891866"/>
            <a:ext cx="228887" cy="353210"/>
            <a:chOff x="-23917525" y="1970225"/>
            <a:chExt cx="191425" cy="295400"/>
          </a:xfrm>
        </p:grpSpPr>
        <p:sp>
          <p:nvSpPr>
            <p:cNvPr id="12842" name="Google Shape;12842;p96"/>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6"/>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6"/>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96"/>
          <p:cNvGrpSpPr/>
          <p:nvPr/>
        </p:nvGrpSpPr>
        <p:grpSpPr>
          <a:xfrm>
            <a:off x="6668164" y="3338744"/>
            <a:ext cx="318325" cy="354107"/>
            <a:chOff x="-23952175" y="2340425"/>
            <a:chExt cx="266225" cy="296150"/>
          </a:xfrm>
        </p:grpSpPr>
        <p:sp>
          <p:nvSpPr>
            <p:cNvPr id="12846" name="Google Shape;12846;p96"/>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6"/>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8" name="Google Shape;12848;p96"/>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9" name="Google Shape;12849;p96"/>
          <p:cNvGrpSpPr/>
          <p:nvPr/>
        </p:nvGrpSpPr>
        <p:grpSpPr>
          <a:xfrm>
            <a:off x="8053336" y="3779000"/>
            <a:ext cx="239230" cy="356020"/>
            <a:chOff x="-22811700" y="2700350"/>
            <a:chExt cx="200075" cy="297750"/>
          </a:xfrm>
        </p:grpSpPr>
        <p:sp>
          <p:nvSpPr>
            <p:cNvPr id="12850" name="Google Shape;12850;p96"/>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6"/>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6"/>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96"/>
          <p:cNvGrpSpPr/>
          <p:nvPr/>
        </p:nvGrpSpPr>
        <p:grpSpPr>
          <a:xfrm>
            <a:off x="6201787" y="1561490"/>
            <a:ext cx="355063" cy="354136"/>
            <a:chOff x="-27358650" y="1961575"/>
            <a:chExt cx="296950" cy="296175"/>
          </a:xfrm>
        </p:grpSpPr>
        <p:sp>
          <p:nvSpPr>
            <p:cNvPr id="12854" name="Google Shape;12854;p96"/>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6"/>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6" name="Google Shape;12856;p96"/>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6"/>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6"/>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9" name="Google Shape;12859;p96"/>
          <p:cNvGrpSpPr/>
          <p:nvPr/>
        </p:nvGrpSpPr>
        <p:grpSpPr>
          <a:xfrm>
            <a:off x="4865631" y="3349565"/>
            <a:ext cx="356946" cy="332464"/>
            <a:chOff x="-25477800" y="2357750"/>
            <a:chExt cx="298525" cy="278050"/>
          </a:xfrm>
        </p:grpSpPr>
        <p:sp>
          <p:nvSpPr>
            <p:cNvPr id="12860" name="Google Shape;12860;p96"/>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6"/>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2" name="Google Shape;12862;p96"/>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3" name="Google Shape;12863;p96"/>
          <p:cNvGrpSpPr/>
          <p:nvPr/>
        </p:nvGrpSpPr>
        <p:grpSpPr>
          <a:xfrm>
            <a:off x="7100357" y="2891881"/>
            <a:ext cx="354136" cy="353180"/>
            <a:chOff x="-23599325" y="1971025"/>
            <a:chExt cx="296175" cy="295375"/>
          </a:xfrm>
        </p:grpSpPr>
        <p:sp>
          <p:nvSpPr>
            <p:cNvPr id="12864" name="Google Shape;12864;p96"/>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6"/>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6" name="Google Shape;12866;p96"/>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6"/>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6"/>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9" name="Google Shape;12869;p96"/>
          <p:cNvGrpSpPr/>
          <p:nvPr/>
        </p:nvGrpSpPr>
        <p:grpSpPr>
          <a:xfrm>
            <a:off x="6644801" y="1561609"/>
            <a:ext cx="360713" cy="353897"/>
            <a:chOff x="-26993200" y="1961775"/>
            <a:chExt cx="301675" cy="295975"/>
          </a:xfrm>
        </p:grpSpPr>
        <p:sp>
          <p:nvSpPr>
            <p:cNvPr id="12870" name="Google Shape;12870;p96"/>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6"/>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6"/>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96"/>
          <p:cNvGrpSpPr/>
          <p:nvPr/>
        </p:nvGrpSpPr>
        <p:grpSpPr>
          <a:xfrm>
            <a:off x="6669761" y="2009294"/>
            <a:ext cx="310792" cy="353180"/>
            <a:chOff x="-26970350" y="2332550"/>
            <a:chExt cx="259925" cy="295375"/>
          </a:xfrm>
        </p:grpSpPr>
        <p:sp>
          <p:nvSpPr>
            <p:cNvPr id="12874" name="Google Shape;12874;p96"/>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6"/>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96"/>
          <p:cNvGrpSpPr/>
          <p:nvPr/>
        </p:nvGrpSpPr>
        <p:grpSpPr>
          <a:xfrm>
            <a:off x="6649046" y="2482059"/>
            <a:ext cx="352223" cy="290077"/>
            <a:chOff x="-26986100" y="2735800"/>
            <a:chExt cx="294575" cy="242600"/>
          </a:xfrm>
        </p:grpSpPr>
        <p:sp>
          <p:nvSpPr>
            <p:cNvPr id="12877" name="Google Shape;12877;p96"/>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6"/>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9" name="Google Shape;12879;p96"/>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0" name="Google Shape;12880;p96"/>
          <p:cNvGrpSpPr/>
          <p:nvPr/>
        </p:nvGrpSpPr>
        <p:grpSpPr>
          <a:xfrm>
            <a:off x="5308265" y="3338744"/>
            <a:ext cx="353180" cy="354107"/>
            <a:chOff x="-25104475" y="2340425"/>
            <a:chExt cx="295375" cy="296150"/>
          </a:xfrm>
        </p:grpSpPr>
        <p:sp>
          <p:nvSpPr>
            <p:cNvPr id="12881" name="Google Shape;12881;p96"/>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6"/>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6"/>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6"/>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6"/>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6"/>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6"/>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6"/>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6"/>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0" name="Google Shape;12890;p96"/>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1" name="Google Shape;12891;p96"/>
          <p:cNvGrpSpPr/>
          <p:nvPr/>
        </p:nvGrpSpPr>
        <p:grpSpPr>
          <a:xfrm>
            <a:off x="7548093" y="2891403"/>
            <a:ext cx="355063" cy="354136"/>
            <a:chOff x="-23229925" y="1970225"/>
            <a:chExt cx="296950" cy="296175"/>
          </a:xfrm>
        </p:grpSpPr>
        <p:sp>
          <p:nvSpPr>
            <p:cNvPr id="12892" name="Google Shape;12892;p96"/>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96"/>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96"/>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6"/>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96"/>
          <p:cNvGrpSpPr/>
          <p:nvPr/>
        </p:nvGrpSpPr>
        <p:grpSpPr>
          <a:xfrm>
            <a:off x="7590466" y="3338266"/>
            <a:ext cx="270318" cy="355063"/>
            <a:chOff x="-23177950" y="2340425"/>
            <a:chExt cx="226075" cy="296950"/>
          </a:xfrm>
        </p:grpSpPr>
        <p:sp>
          <p:nvSpPr>
            <p:cNvPr id="12897" name="Google Shape;12897;p96"/>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6"/>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96"/>
          <p:cNvGrpSpPr/>
          <p:nvPr/>
        </p:nvGrpSpPr>
        <p:grpSpPr>
          <a:xfrm>
            <a:off x="7548556" y="3779942"/>
            <a:ext cx="354136" cy="354136"/>
            <a:chOff x="-23229150" y="2710600"/>
            <a:chExt cx="296175" cy="296175"/>
          </a:xfrm>
        </p:grpSpPr>
        <p:sp>
          <p:nvSpPr>
            <p:cNvPr id="12900" name="Google Shape;12900;p96"/>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6"/>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2" name="Google Shape;12902;p96"/>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06"/>
        <p:cNvGrpSpPr/>
        <p:nvPr/>
      </p:nvGrpSpPr>
      <p:grpSpPr>
        <a:xfrm>
          <a:off x="0" y="0"/>
          <a:ext cx="0" cy="0"/>
          <a:chOff x="0" y="0"/>
          <a:chExt cx="0" cy="0"/>
        </a:xfrm>
      </p:grpSpPr>
      <p:sp>
        <p:nvSpPr>
          <p:cNvPr id="12907" name="Google Shape;12907;p9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908" name="Google Shape;12908;p9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909" name="Google Shape;12909;p97"/>
          <p:cNvGrpSpPr/>
          <p:nvPr/>
        </p:nvGrpSpPr>
        <p:grpSpPr>
          <a:xfrm>
            <a:off x="854368" y="1541720"/>
            <a:ext cx="366269" cy="366240"/>
            <a:chOff x="-65131525" y="1914325"/>
            <a:chExt cx="316650" cy="316625"/>
          </a:xfrm>
        </p:grpSpPr>
        <p:sp>
          <p:nvSpPr>
            <p:cNvPr id="12910" name="Google Shape;12910;p97"/>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7"/>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97"/>
          <p:cNvGrpSpPr/>
          <p:nvPr/>
        </p:nvGrpSpPr>
        <p:grpSpPr>
          <a:xfrm>
            <a:off x="854368" y="2022007"/>
            <a:ext cx="366269" cy="366269"/>
            <a:chOff x="-65131525" y="2281350"/>
            <a:chExt cx="316650" cy="316650"/>
          </a:xfrm>
        </p:grpSpPr>
        <p:sp>
          <p:nvSpPr>
            <p:cNvPr id="12913" name="Google Shape;12913;p97"/>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7"/>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97"/>
          <p:cNvGrpSpPr/>
          <p:nvPr/>
        </p:nvGrpSpPr>
        <p:grpSpPr>
          <a:xfrm>
            <a:off x="857564" y="2487006"/>
            <a:ext cx="359878" cy="367165"/>
            <a:chOff x="-65129950" y="2646800"/>
            <a:chExt cx="311125" cy="317425"/>
          </a:xfrm>
        </p:grpSpPr>
        <p:sp>
          <p:nvSpPr>
            <p:cNvPr id="12916" name="Google Shape;12916;p97"/>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7"/>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97"/>
          <p:cNvGrpSpPr/>
          <p:nvPr/>
        </p:nvGrpSpPr>
        <p:grpSpPr>
          <a:xfrm>
            <a:off x="3060897" y="1540332"/>
            <a:ext cx="368987" cy="369016"/>
            <a:chOff x="-63252250" y="1930850"/>
            <a:chExt cx="319000" cy="319025"/>
          </a:xfrm>
        </p:grpSpPr>
        <p:sp>
          <p:nvSpPr>
            <p:cNvPr id="12919" name="Google Shape;12919;p97"/>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7"/>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1" name="Google Shape;12921;p97"/>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2" name="Google Shape;12922;p97"/>
          <p:cNvGrpSpPr/>
          <p:nvPr/>
        </p:nvGrpSpPr>
        <p:grpSpPr>
          <a:xfrm>
            <a:off x="3061808" y="2486543"/>
            <a:ext cx="367165" cy="368091"/>
            <a:chOff x="-63250675" y="2664125"/>
            <a:chExt cx="317425" cy="318225"/>
          </a:xfrm>
        </p:grpSpPr>
        <p:sp>
          <p:nvSpPr>
            <p:cNvPr id="12923" name="Google Shape;12923;p97"/>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7"/>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5" name="Google Shape;12925;p97"/>
          <p:cNvGrpSpPr/>
          <p:nvPr/>
        </p:nvGrpSpPr>
        <p:grpSpPr>
          <a:xfrm>
            <a:off x="1738471" y="2962950"/>
            <a:ext cx="363522" cy="361266"/>
            <a:chOff x="-61354075" y="1940500"/>
            <a:chExt cx="314275" cy="312325"/>
          </a:xfrm>
        </p:grpSpPr>
        <p:sp>
          <p:nvSpPr>
            <p:cNvPr id="12926" name="Google Shape;12926;p97"/>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7"/>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7"/>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7"/>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97"/>
          <p:cNvGrpSpPr/>
          <p:nvPr/>
        </p:nvGrpSpPr>
        <p:grpSpPr>
          <a:xfrm>
            <a:off x="1737098" y="3411502"/>
            <a:ext cx="366269" cy="336195"/>
            <a:chOff x="-61354875" y="2322300"/>
            <a:chExt cx="316650" cy="290650"/>
          </a:xfrm>
        </p:grpSpPr>
        <p:sp>
          <p:nvSpPr>
            <p:cNvPr id="12931" name="Google Shape;12931;p97"/>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7"/>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7"/>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97"/>
          <p:cNvGrpSpPr/>
          <p:nvPr/>
        </p:nvGrpSpPr>
        <p:grpSpPr>
          <a:xfrm>
            <a:off x="1737098" y="3839066"/>
            <a:ext cx="366269" cy="366269"/>
            <a:chOff x="-61354875" y="2671225"/>
            <a:chExt cx="316650" cy="316650"/>
          </a:xfrm>
        </p:grpSpPr>
        <p:sp>
          <p:nvSpPr>
            <p:cNvPr id="12935" name="Google Shape;12935;p97"/>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7"/>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7"/>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7"/>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7"/>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97"/>
          <p:cNvGrpSpPr/>
          <p:nvPr/>
        </p:nvGrpSpPr>
        <p:grpSpPr>
          <a:xfrm>
            <a:off x="3952502" y="2958801"/>
            <a:ext cx="368987" cy="369566"/>
            <a:chOff x="-59502375" y="1904375"/>
            <a:chExt cx="319000" cy="319500"/>
          </a:xfrm>
        </p:grpSpPr>
        <p:sp>
          <p:nvSpPr>
            <p:cNvPr id="12941" name="Google Shape;12941;p97"/>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7"/>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7"/>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97"/>
          <p:cNvGrpSpPr/>
          <p:nvPr/>
        </p:nvGrpSpPr>
        <p:grpSpPr>
          <a:xfrm>
            <a:off x="1298621" y="1543007"/>
            <a:ext cx="368987" cy="363666"/>
            <a:chOff x="-64774725" y="1916550"/>
            <a:chExt cx="319000" cy="314400"/>
          </a:xfrm>
        </p:grpSpPr>
        <p:sp>
          <p:nvSpPr>
            <p:cNvPr id="12945" name="Google Shape;12945;p97"/>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7"/>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7" name="Google Shape;12947;p97"/>
          <p:cNvGrpSpPr/>
          <p:nvPr/>
        </p:nvGrpSpPr>
        <p:grpSpPr>
          <a:xfrm>
            <a:off x="1299979" y="2020186"/>
            <a:ext cx="366269" cy="369913"/>
            <a:chOff x="-64764500" y="2280550"/>
            <a:chExt cx="316650" cy="319800"/>
          </a:xfrm>
        </p:grpSpPr>
        <p:sp>
          <p:nvSpPr>
            <p:cNvPr id="12948" name="Google Shape;12948;p97"/>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7"/>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0" name="Google Shape;12950;p97"/>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1" name="Google Shape;12951;p97"/>
          <p:cNvGrpSpPr/>
          <p:nvPr/>
        </p:nvGrpSpPr>
        <p:grpSpPr>
          <a:xfrm>
            <a:off x="3512023" y="1579963"/>
            <a:ext cx="365344" cy="289753"/>
            <a:chOff x="-62882850" y="1999375"/>
            <a:chExt cx="315850" cy="250500"/>
          </a:xfrm>
        </p:grpSpPr>
        <p:sp>
          <p:nvSpPr>
            <p:cNvPr id="12952" name="Google Shape;12952;p97"/>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7"/>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4" name="Google Shape;12954;p97"/>
          <p:cNvGrpSpPr/>
          <p:nvPr/>
        </p:nvGrpSpPr>
        <p:grpSpPr>
          <a:xfrm>
            <a:off x="3503362" y="2021545"/>
            <a:ext cx="382665" cy="367194"/>
            <a:chOff x="-62890750" y="2296300"/>
            <a:chExt cx="330825" cy="317450"/>
          </a:xfrm>
        </p:grpSpPr>
        <p:sp>
          <p:nvSpPr>
            <p:cNvPr id="12955" name="Google Shape;12955;p97"/>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7"/>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7"/>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97"/>
          <p:cNvGrpSpPr/>
          <p:nvPr/>
        </p:nvGrpSpPr>
        <p:grpSpPr>
          <a:xfrm>
            <a:off x="3512023" y="2487006"/>
            <a:ext cx="365344" cy="367165"/>
            <a:chOff x="-62882850" y="2664925"/>
            <a:chExt cx="315850" cy="317425"/>
          </a:xfrm>
        </p:grpSpPr>
        <p:sp>
          <p:nvSpPr>
            <p:cNvPr id="12959" name="Google Shape;12959;p97"/>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7"/>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1" name="Google Shape;12961;p97"/>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2" name="Google Shape;12962;p97"/>
          <p:cNvGrpSpPr/>
          <p:nvPr/>
        </p:nvGrpSpPr>
        <p:grpSpPr>
          <a:xfrm>
            <a:off x="2183172" y="3399646"/>
            <a:ext cx="366269" cy="359907"/>
            <a:chOff x="-60988625" y="2310475"/>
            <a:chExt cx="316650" cy="311150"/>
          </a:xfrm>
        </p:grpSpPr>
        <p:sp>
          <p:nvSpPr>
            <p:cNvPr id="12963" name="Google Shape;12963;p97"/>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7"/>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7"/>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7"/>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97"/>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7"/>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97"/>
          <p:cNvGrpSpPr/>
          <p:nvPr/>
        </p:nvGrpSpPr>
        <p:grpSpPr>
          <a:xfrm>
            <a:off x="2183634" y="3837809"/>
            <a:ext cx="365344" cy="368785"/>
            <a:chOff x="-60987050" y="2671400"/>
            <a:chExt cx="315850" cy="318825"/>
          </a:xfrm>
        </p:grpSpPr>
        <p:sp>
          <p:nvSpPr>
            <p:cNvPr id="12970" name="Google Shape;12970;p97"/>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7"/>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97"/>
          <p:cNvGrpSpPr/>
          <p:nvPr/>
        </p:nvGrpSpPr>
        <p:grpSpPr>
          <a:xfrm>
            <a:off x="3952500" y="3400571"/>
            <a:ext cx="368987" cy="358056"/>
            <a:chOff x="-59481900" y="2290800"/>
            <a:chExt cx="319000" cy="309550"/>
          </a:xfrm>
        </p:grpSpPr>
        <p:sp>
          <p:nvSpPr>
            <p:cNvPr id="12973" name="Google Shape;12973;p97"/>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7"/>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7"/>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7"/>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7"/>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7"/>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97"/>
          <p:cNvGrpSpPr/>
          <p:nvPr/>
        </p:nvGrpSpPr>
        <p:grpSpPr>
          <a:xfrm>
            <a:off x="1741805" y="1541344"/>
            <a:ext cx="368987" cy="366992"/>
            <a:chOff x="-64401400" y="1914475"/>
            <a:chExt cx="319000" cy="317275"/>
          </a:xfrm>
        </p:grpSpPr>
        <p:sp>
          <p:nvSpPr>
            <p:cNvPr id="12980" name="Google Shape;12980;p97"/>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7"/>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7"/>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97"/>
          <p:cNvGrpSpPr/>
          <p:nvPr/>
        </p:nvGrpSpPr>
        <p:grpSpPr>
          <a:xfrm>
            <a:off x="1806493" y="2022383"/>
            <a:ext cx="239610" cy="365517"/>
            <a:chOff x="-64343900" y="2282125"/>
            <a:chExt cx="207150" cy="316000"/>
          </a:xfrm>
        </p:grpSpPr>
        <p:sp>
          <p:nvSpPr>
            <p:cNvPr id="12984" name="Google Shape;12984;p97"/>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7"/>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6" name="Google Shape;12986;p97"/>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7" name="Google Shape;12987;p97"/>
          <p:cNvGrpSpPr/>
          <p:nvPr/>
        </p:nvGrpSpPr>
        <p:grpSpPr>
          <a:xfrm>
            <a:off x="3986941" y="1541604"/>
            <a:ext cx="318873" cy="366471"/>
            <a:chOff x="-62496925" y="1931475"/>
            <a:chExt cx="275675" cy="316825"/>
          </a:xfrm>
        </p:grpSpPr>
        <p:sp>
          <p:nvSpPr>
            <p:cNvPr id="12988" name="Google Shape;12988;p97"/>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7"/>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0" name="Google Shape;12990;p97"/>
          <p:cNvGrpSpPr/>
          <p:nvPr/>
        </p:nvGrpSpPr>
        <p:grpSpPr>
          <a:xfrm>
            <a:off x="3963691" y="2021429"/>
            <a:ext cx="365373" cy="367426"/>
            <a:chOff x="-62516625" y="2297875"/>
            <a:chExt cx="315875" cy="317650"/>
          </a:xfrm>
        </p:grpSpPr>
        <p:sp>
          <p:nvSpPr>
            <p:cNvPr id="12991" name="Google Shape;12991;p97"/>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7"/>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97"/>
          <p:cNvGrpSpPr/>
          <p:nvPr/>
        </p:nvGrpSpPr>
        <p:grpSpPr>
          <a:xfrm>
            <a:off x="3962332" y="2503388"/>
            <a:ext cx="368091" cy="334402"/>
            <a:chOff x="-62518200" y="2692475"/>
            <a:chExt cx="318225" cy="289100"/>
          </a:xfrm>
        </p:grpSpPr>
        <p:sp>
          <p:nvSpPr>
            <p:cNvPr id="12994" name="Google Shape;12994;p97"/>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7"/>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97"/>
          <p:cNvGrpSpPr/>
          <p:nvPr/>
        </p:nvGrpSpPr>
        <p:grpSpPr>
          <a:xfrm>
            <a:off x="2648986" y="2960912"/>
            <a:ext cx="309793" cy="365344"/>
            <a:chOff x="-60597975" y="1939525"/>
            <a:chExt cx="267825" cy="315850"/>
          </a:xfrm>
        </p:grpSpPr>
        <p:sp>
          <p:nvSpPr>
            <p:cNvPr id="12997" name="Google Shape;12997;p97"/>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7"/>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97"/>
          <p:cNvGrpSpPr/>
          <p:nvPr/>
        </p:nvGrpSpPr>
        <p:grpSpPr>
          <a:xfrm>
            <a:off x="2619389" y="3395337"/>
            <a:ext cx="368987" cy="368525"/>
            <a:chOff x="-60620800" y="2304600"/>
            <a:chExt cx="319000" cy="318600"/>
          </a:xfrm>
        </p:grpSpPr>
        <p:sp>
          <p:nvSpPr>
            <p:cNvPr id="13000" name="Google Shape;13000;p97"/>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7"/>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7"/>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97"/>
          <p:cNvGrpSpPr/>
          <p:nvPr/>
        </p:nvGrpSpPr>
        <p:grpSpPr>
          <a:xfrm>
            <a:off x="2620748" y="3890988"/>
            <a:ext cx="366269" cy="262426"/>
            <a:chOff x="-60621600" y="2716100"/>
            <a:chExt cx="316650" cy="226875"/>
          </a:xfrm>
        </p:grpSpPr>
        <p:sp>
          <p:nvSpPr>
            <p:cNvPr id="13004" name="Google Shape;13004;p97"/>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7"/>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97"/>
          <p:cNvGrpSpPr/>
          <p:nvPr/>
        </p:nvGrpSpPr>
        <p:grpSpPr>
          <a:xfrm>
            <a:off x="3957965" y="3839081"/>
            <a:ext cx="358056" cy="366240"/>
            <a:chOff x="-59475600" y="2658625"/>
            <a:chExt cx="309550" cy="316625"/>
          </a:xfrm>
        </p:grpSpPr>
        <p:sp>
          <p:nvSpPr>
            <p:cNvPr id="13007" name="Google Shape;13007;p97"/>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7"/>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7"/>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7"/>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7"/>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7"/>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7"/>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4" name="Google Shape;13014;p97"/>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7"/>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6" name="Google Shape;13016;p97"/>
          <p:cNvGrpSpPr/>
          <p:nvPr/>
        </p:nvGrpSpPr>
        <p:grpSpPr>
          <a:xfrm>
            <a:off x="2233086" y="2487006"/>
            <a:ext cx="263294" cy="367165"/>
            <a:chOff x="-63987100" y="2646800"/>
            <a:chExt cx="227625" cy="317425"/>
          </a:xfrm>
        </p:grpSpPr>
        <p:sp>
          <p:nvSpPr>
            <p:cNvPr id="13017" name="Google Shape;13017;p97"/>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7"/>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9" name="Google Shape;13019;p97"/>
          <p:cNvGrpSpPr/>
          <p:nvPr/>
        </p:nvGrpSpPr>
        <p:grpSpPr>
          <a:xfrm>
            <a:off x="852428" y="2958627"/>
            <a:ext cx="358056" cy="369913"/>
            <a:chOff x="-62148000" y="1930075"/>
            <a:chExt cx="309550" cy="319800"/>
          </a:xfrm>
        </p:grpSpPr>
        <p:sp>
          <p:nvSpPr>
            <p:cNvPr id="13020" name="Google Shape;13020;p97"/>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7"/>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97"/>
          <p:cNvGrpSpPr/>
          <p:nvPr/>
        </p:nvGrpSpPr>
        <p:grpSpPr>
          <a:xfrm>
            <a:off x="849695" y="3396913"/>
            <a:ext cx="363522" cy="365373"/>
            <a:chOff x="-62150375" y="2297875"/>
            <a:chExt cx="314275" cy="315875"/>
          </a:xfrm>
        </p:grpSpPr>
        <p:sp>
          <p:nvSpPr>
            <p:cNvPr id="13023" name="Google Shape;13023;p97"/>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7"/>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7"/>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7"/>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7"/>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97"/>
          <p:cNvGrpSpPr/>
          <p:nvPr/>
        </p:nvGrpSpPr>
        <p:grpSpPr>
          <a:xfrm>
            <a:off x="848322" y="3838156"/>
            <a:ext cx="366269" cy="368091"/>
            <a:chOff x="-62150375" y="2664925"/>
            <a:chExt cx="316650" cy="318225"/>
          </a:xfrm>
        </p:grpSpPr>
        <p:sp>
          <p:nvSpPr>
            <p:cNvPr id="13029" name="Google Shape;13029;p97"/>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97"/>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7"/>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7"/>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97"/>
          <p:cNvGrpSpPr/>
          <p:nvPr/>
        </p:nvGrpSpPr>
        <p:grpSpPr>
          <a:xfrm>
            <a:off x="3065911" y="2959133"/>
            <a:ext cx="367165" cy="368901"/>
            <a:chOff x="-60254550" y="1938025"/>
            <a:chExt cx="317425" cy="318925"/>
          </a:xfrm>
        </p:grpSpPr>
        <p:sp>
          <p:nvSpPr>
            <p:cNvPr id="13034" name="Google Shape;13034;p97"/>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7"/>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7"/>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7"/>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97"/>
          <p:cNvGrpSpPr/>
          <p:nvPr/>
        </p:nvGrpSpPr>
        <p:grpSpPr>
          <a:xfrm>
            <a:off x="3040249" y="3396389"/>
            <a:ext cx="366648" cy="366420"/>
            <a:chOff x="6479471" y="2079003"/>
            <a:chExt cx="348923" cy="348706"/>
          </a:xfrm>
        </p:grpSpPr>
        <p:sp>
          <p:nvSpPr>
            <p:cNvPr id="13039" name="Google Shape;13039;p97"/>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0" name="Google Shape;13040;p97"/>
            <p:cNvGrpSpPr/>
            <p:nvPr/>
          </p:nvGrpSpPr>
          <p:grpSpPr>
            <a:xfrm>
              <a:off x="6520582" y="2079003"/>
              <a:ext cx="307811" cy="348706"/>
              <a:chOff x="-60218325" y="2304850"/>
              <a:chExt cx="279625" cy="316775"/>
            </a:xfrm>
          </p:grpSpPr>
          <p:sp>
            <p:nvSpPr>
              <p:cNvPr id="13041" name="Google Shape;13041;p97"/>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7"/>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7"/>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7"/>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7"/>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97"/>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7"/>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8" name="Google Shape;13048;p97"/>
          <p:cNvGrpSpPr/>
          <p:nvPr/>
        </p:nvGrpSpPr>
        <p:grpSpPr>
          <a:xfrm>
            <a:off x="3094149" y="3837707"/>
            <a:ext cx="310690" cy="368987"/>
            <a:chOff x="-60232500" y="2671225"/>
            <a:chExt cx="268600" cy="319000"/>
          </a:xfrm>
        </p:grpSpPr>
        <p:sp>
          <p:nvSpPr>
            <p:cNvPr id="13049" name="Google Shape;13049;p97"/>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7"/>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97"/>
          <p:cNvGrpSpPr/>
          <p:nvPr/>
        </p:nvGrpSpPr>
        <p:grpSpPr>
          <a:xfrm>
            <a:off x="2179643" y="4286341"/>
            <a:ext cx="365373" cy="368987"/>
            <a:chOff x="-59100700" y="1911950"/>
            <a:chExt cx="315875" cy="319000"/>
          </a:xfrm>
        </p:grpSpPr>
        <p:sp>
          <p:nvSpPr>
            <p:cNvPr id="13052" name="Google Shape;13052;p97"/>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7"/>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7"/>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7"/>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7"/>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7"/>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7"/>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7"/>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7"/>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7"/>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2" name="Google Shape;13062;p97"/>
          <p:cNvGrpSpPr/>
          <p:nvPr/>
        </p:nvGrpSpPr>
        <p:grpSpPr>
          <a:xfrm>
            <a:off x="2621810" y="1541821"/>
            <a:ext cx="379918" cy="366038"/>
            <a:chOff x="-63665750" y="1914325"/>
            <a:chExt cx="328450" cy="316450"/>
          </a:xfrm>
        </p:grpSpPr>
        <p:sp>
          <p:nvSpPr>
            <p:cNvPr id="13063" name="Google Shape;13063;p97"/>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7"/>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5" name="Google Shape;13065;p97"/>
          <p:cNvGrpSpPr/>
          <p:nvPr/>
        </p:nvGrpSpPr>
        <p:grpSpPr>
          <a:xfrm>
            <a:off x="2626814" y="2020865"/>
            <a:ext cx="369913" cy="368554"/>
            <a:chOff x="-63666550" y="2278975"/>
            <a:chExt cx="319800" cy="318625"/>
          </a:xfrm>
        </p:grpSpPr>
        <p:sp>
          <p:nvSpPr>
            <p:cNvPr id="13066" name="Google Shape;13066;p97"/>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97"/>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8" name="Google Shape;13068;p97"/>
          <p:cNvGrpSpPr/>
          <p:nvPr/>
        </p:nvGrpSpPr>
        <p:grpSpPr>
          <a:xfrm>
            <a:off x="2624081" y="2486890"/>
            <a:ext cx="375378" cy="367397"/>
            <a:chOff x="-63669700" y="2646600"/>
            <a:chExt cx="324525" cy="317625"/>
          </a:xfrm>
        </p:grpSpPr>
        <p:sp>
          <p:nvSpPr>
            <p:cNvPr id="13069" name="Google Shape;13069;p97"/>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7"/>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97"/>
          <p:cNvGrpSpPr/>
          <p:nvPr/>
        </p:nvGrpSpPr>
        <p:grpSpPr>
          <a:xfrm>
            <a:off x="1286361" y="2960218"/>
            <a:ext cx="366269" cy="366732"/>
            <a:chOff x="-61784125" y="1931250"/>
            <a:chExt cx="316650" cy="317050"/>
          </a:xfrm>
        </p:grpSpPr>
        <p:sp>
          <p:nvSpPr>
            <p:cNvPr id="13072" name="Google Shape;13072;p97"/>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7"/>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7"/>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7"/>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97"/>
          <p:cNvGrpSpPr/>
          <p:nvPr/>
        </p:nvGrpSpPr>
        <p:grpSpPr>
          <a:xfrm>
            <a:off x="1286360" y="3396465"/>
            <a:ext cx="366269" cy="366269"/>
            <a:chOff x="-61783350" y="2297100"/>
            <a:chExt cx="316650" cy="316650"/>
          </a:xfrm>
        </p:grpSpPr>
        <p:sp>
          <p:nvSpPr>
            <p:cNvPr id="13077" name="Google Shape;13077;p97"/>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7"/>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97"/>
          <p:cNvGrpSpPr/>
          <p:nvPr/>
        </p:nvGrpSpPr>
        <p:grpSpPr>
          <a:xfrm>
            <a:off x="1286360" y="3837548"/>
            <a:ext cx="366269" cy="369305"/>
            <a:chOff x="-61782550" y="2664925"/>
            <a:chExt cx="316650" cy="319275"/>
          </a:xfrm>
        </p:grpSpPr>
        <p:sp>
          <p:nvSpPr>
            <p:cNvPr id="13080" name="Google Shape;13080;p97"/>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7"/>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7"/>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3" name="Google Shape;13083;p97"/>
          <p:cNvGrpSpPr/>
          <p:nvPr/>
        </p:nvGrpSpPr>
        <p:grpSpPr>
          <a:xfrm>
            <a:off x="3508137" y="2968936"/>
            <a:ext cx="367165" cy="349294"/>
            <a:chOff x="-59889100" y="1945025"/>
            <a:chExt cx="317425" cy="301975"/>
          </a:xfrm>
        </p:grpSpPr>
        <p:sp>
          <p:nvSpPr>
            <p:cNvPr id="13084" name="Google Shape;13084;p97"/>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7"/>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7"/>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7"/>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8" name="Google Shape;13088;p97"/>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9" name="Google Shape;13089;p97"/>
          <p:cNvGrpSpPr/>
          <p:nvPr/>
        </p:nvGrpSpPr>
        <p:grpSpPr>
          <a:xfrm>
            <a:off x="3507226" y="3839471"/>
            <a:ext cx="368987" cy="365459"/>
            <a:chOff x="-59889100" y="2671925"/>
            <a:chExt cx="319000" cy="315950"/>
          </a:xfrm>
        </p:grpSpPr>
        <p:sp>
          <p:nvSpPr>
            <p:cNvPr id="13090" name="Google Shape;13090;p97"/>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7"/>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7"/>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7"/>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97"/>
          <p:cNvGrpSpPr/>
          <p:nvPr/>
        </p:nvGrpSpPr>
        <p:grpSpPr>
          <a:xfrm>
            <a:off x="2620204" y="4281976"/>
            <a:ext cx="367165" cy="366269"/>
            <a:chOff x="-59092025" y="2296300"/>
            <a:chExt cx="317425" cy="316650"/>
          </a:xfrm>
        </p:grpSpPr>
        <p:sp>
          <p:nvSpPr>
            <p:cNvPr id="13095" name="Google Shape;13095;p97"/>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7"/>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7" name="Google Shape;13097;p97"/>
          <p:cNvGrpSpPr/>
          <p:nvPr/>
        </p:nvGrpSpPr>
        <p:grpSpPr>
          <a:xfrm>
            <a:off x="4865611" y="1532895"/>
            <a:ext cx="353174" cy="347599"/>
            <a:chOff x="683125" y="1955275"/>
            <a:chExt cx="299325" cy="294600"/>
          </a:xfrm>
        </p:grpSpPr>
        <p:sp>
          <p:nvSpPr>
            <p:cNvPr id="13098" name="Google Shape;13098;p97"/>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97"/>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97"/>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7"/>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97"/>
          <p:cNvGrpSpPr/>
          <p:nvPr/>
        </p:nvGrpSpPr>
        <p:grpSpPr>
          <a:xfrm>
            <a:off x="4866541" y="1983453"/>
            <a:ext cx="351315" cy="349486"/>
            <a:chOff x="685475" y="2318350"/>
            <a:chExt cx="297750" cy="296200"/>
          </a:xfrm>
        </p:grpSpPr>
        <p:sp>
          <p:nvSpPr>
            <p:cNvPr id="13103" name="Google Shape;13103;p97"/>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7"/>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7"/>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6" name="Google Shape;13106;p97"/>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7" name="Google Shape;13107;p97"/>
          <p:cNvGrpSpPr/>
          <p:nvPr/>
        </p:nvGrpSpPr>
        <p:grpSpPr>
          <a:xfrm>
            <a:off x="7094699" y="1532659"/>
            <a:ext cx="309517" cy="348071"/>
            <a:chOff x="2523000" y="1954875"/>
            <a:chExt cx="262325" cy="295000"/>
          </a:xfrm>
        </p:grpSpPr>
        <p:sp>
          <p:nvSpPr>
            <p:cNvPr id="13108" name="Google Shape;13108;p97"/>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7"/>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97"/>
          <p:cNvGrpSpPr/>
          <p:nvPr/>
        </p:nvGrpSpPr>
        <p:grpSpPr>
          <a:xfrm>
            <a:off x="7073800" y="1983925"/>
            <a:ext cx="351315" cy="348542"/>
            <a:chOff x="2508825" y="2318350"/>
            <a:chExt cx="297750" cy="295400"/>
          </a:xfrm>
        </p:grpSpPr>
        <p:sp>
          <p:nvSpPr>
            <p:cNvPr id="13111" name="Google Shape;13111;p97"/>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7"/>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3" name="Google Shape;13113;p97"/>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4" name="Google Shape;13114;p97"/>
          <p:cNvGrpSpPr/>
          <p:nvPr/>
        </p:nvGrpSpPr>
        <p:grpSpPr>
          <a:xfrm>
            <a:off x="5747373" y="2897978"/>
            <a:ext cx="347599" cy="348513"/>
            <a:chOff x="4321150" y="1946600"/>
            <a:chExt cx="294600" cy="295375"/>
          </a:xfrm>
        </p:grpSpPr>
        <p:sp>
          <p:nvSpPr>
            <p:cNvPr id="13115" name="Google Shape;13115;p97"/>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7"/>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7"/>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8" name="Google Shape;13118;p97"/>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7"/>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7"/>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7"/>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2" name="Google Shape;13122;p97"/>
          <p:cNvGrpSpPr/>
          <p:nvPr/>
        </p:nvGrpSpPr>
        <p:grpSpPr>
          <a:xfrm>
            <a:off x="5309921" y="1983925"/>
            <a:ext cx="352230" cy="348542"/>
            <a:chOff x="1049375" y="2318350"/>
            <a:chExt cx="298525" cy="295400"/>
          </a:xfrm>
        </p:grpSpPr>
        <p:sp>
          <p:nvSpPr>
            <p:cNvPr id="13123" name="Google Shape;13123;p97"/>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97"/>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7"/>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97"/>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7" name="Google Shape;13127;p97"/>
          <p:cNvGrpSpPr/>
          <p:nvPr/>
        </p:nvGrpSpPr>
        <p:grpSpPr>
          <a:xfrm>
            <a:off x="5310393" y="2424376"/>
            <a:ext cx="351286" cy="351286"/>
            <a:chOff x="1049375" y="2680675"/>
            <a:chExt cx="297725" cy="297725"/>
          </a:xfrm>
        </p:grpSpPr>
        <p:sp>
          <p:nvSpPr>
            <p:cNvPr id="13128" name="Google Shape;13128;p97"/>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7"/>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0" name="Google Shape;13130;p97"/>
          <p:cNvGrpSpPr/>
          <p:nvPr/>
        </p:nvGrpSpPr>
        <p:grpSpPr>
          <a:xfrm>
            <a:off x="7523845" y="1532423"/>
            <a:ext cx="348513" cy="348542"/>
            <a:chOff x="2872725" y="1954475"/>
            <a:chExt cx="295375" cy="295400"/>
          </a:xfrm>
        </p:grpSpPr>
        <p:sp>
          <p:nvSpPr>
            <p:cNvPr id="13131" name="Google Shape;13131;p97"/>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97"/>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7"/>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4" name="Google Shape;13134;p97"/>
          <p:cNvGrpSpPr/>
          <p:nvPr/>
        </p:nvGrpSpPr>
        <p:grpSpPr>
          <a:xfrm>
            <a:off x="7545216" y="1982996"/>
            <a:ext cx="305771" cy="350401"/>
            <a:chOff x="2890050" y="2318350"/>
            <a:chExt cx="259150" cy="296975"/>
          </a:xfrm>
        </p:grpSpPr>
        <p:sp>
          <p:nvSpPr>
            <p:cNvPr id="13135" name="Google Shape;13135;p97"/>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97"/>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7" name="Google Shape;13137;p97"/>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8" name="Google Shape;13138;p97"/>
          <p:cNvGrpSpPr/>
          <p:nvPr/>
        </p:nvGrpSpPr>
        <p:grpSpPr>
          <a:xfrm>
            <a:off x="6187732" y="2898450"/>
            <a:ext cx="347569" cy="347569"/>
            <a:chOff x="4685050" y="1945825"/>
            <a:chExt cx="294575" cy="294575"/>
          </a:xfrm>
        </p:grpSpPr>
        <p:sp>
          <p:nvSpPr>
            <p:cNvPr id="13139" name="Google Shape;13139;p97"/>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7"/>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97"/>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7"/>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7"/>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4" name="Google Shape;13144;p97"/>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97"/>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6" name="Google Shape;13146;p97"/>
          <p:cNvGrpSpPr/>
          <p:nvPr/>
        </p:nvGrpSpPr>
        <p:grpSpPr>
          <a:xfrm>
            <a:off x="7958004" y="3387425"/>
            <a:ext cx="348513" cy="347599"/>
            <a:chOff x="6131900" y="2301825"/>
            <a:chExt cx="295375" cy="294600"/>
          </a:xfrm>
        </p:grpSpPr>
        <p:sp>
          <p:nvSpPr>
            <p:cNvPr id="13147" name="Google Shape;13147;p97"/>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7"/>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7"/>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7"/>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97"/>
          <p:cNvGrpSpPr/>
          <p:nvPr/>
        </p:nvGrpSpPr>
        <p:grpSpPr>
          <a:xfrm>
            <a:off x="5753997" y="1531966"/>
            <a:ext cx="351315" cy="349457"/>
            <a:chOff x="1412450" y="1954475"/>
            <a:chExt cx="297750" cy="296175"/>
          </a:xfrm>
        </p:grpSpPr>
        <p:sp>
          <p:nvSpPr>
            <p:cNvPr id="13152" name="Google Shape;13152;p97"/>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7"/>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4" name="Google Shape;13154;p97"/>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5" name="Google Shape;13155;p97"/>
          <p:cNvGrpSpPr/>
          <p:nvPr/>
        </p:nvGrpSpPr>
        <p:grpSpPr>
          <a:xfrm>
            <a:off x="5753997" y="2424494"/>
            <a:ext cx="351315" cy="351050"/>
            <a:chOff x="1413250" y="2680675"/>
            <a:chExt cx="297750" cy="297525"/>
          </a:xfrm>
        </p:grpSpPr>
        <p:sp>
          <p:nvSpPr>
            <p:cNvPr id="13156" name="Google Shape;13156;p97"/>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7"/>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7"/>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7"/>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0" name="Google Shape;13160;p97"/>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7"/>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97"/>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3" name="Google Shape;13163;p97"/>
          <p:cNvGrpSpPr/>
          <p:nvPr/>
        </p:nvGrpSpPr>
        <p:grpSpPr>
          <a:xfrm>
            <a:off x="6630407" y="2898111"/>
            <a:ext cx="350371" cy="348247"/>
            <a:chOff x="5045775" y="1946400"/>
            <a:chExt cx="296950" cy="295150"/>
          </a:xfrm>
        </p:grpSpPr>
        <p:sp>
          <p:nvSpPr>
            <p:cNvPr id="13164" name="Google Shape;13164;p97"/>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7"/>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6" name="Google Shape;13166;p97"/>
          <p:cNvGrpSpPr/>
          <p:nvPr/>
        </p:nvGrpSpPr>
        <p:grpSpPr>
          <a:xfrm>
            <a:off x="6629006" y="3406938"/>
            <a:ext cx="353174" cy="308573"/>
            <a:chOff x="5046550" y="2327025"/>
            <a:chExt cx="299325" cy="261525"/>
          </a:xfrm>
        </p:grpSpPr>
        <p:sp>
          <p:nvSpPr>
            <p:cNvPr id="13167" name="Google Shape;13167;p97"/>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7"/>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97"/>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0" name="Google Shape;13170;p97"/>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1" name="Google Shape;13171;p97"/>
          <p:cNvGrpSpPr/>
          <p:nvPr/>
        </p:nvGrpSpPr>
        <p:grpSpPr>
          <a:xfrm>
            <a:off x="7956604" y="3836276"/>
            <a:ext cx="351315" cy="348513"/>
            <a:chOff x="6167350" y="2672800"/>
            <a:chExt cx="297750" cy="295375"/>
          </a:xfrm>
        </p:grpSpPr>
        <p:sp>
          <p:nvSpPr>
            <p:cNvPr id="13172" name="Google Shape;13172;p97"/>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7"/>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7"/>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7"/>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7"/>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97"/>
          <p:cNvGrpSpPr/>
          <p:nvPr/>
        </p:nvGrpSpPr>
        <p:grpSpPr>
          <a:xfrm>
            <a:off x="6197601" y="1531509"/>
            <a:ext cx="347599" cy="350371"/>
            <a:chOff x="1777925" y="1953700"/>
            <a:chExt cx="294600" cy="296950"/>
          </a:xfrm>
        </p:grpSpPr>
        <p:sp>
          <p:nvSpPr>
            <p:cNvPr id="13178" name="Google Shape;13178;p97"/>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7"/>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7"/>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7"/>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97"/>
          <p:cNvGrpSpPr/>
          <p:nvPr/>
        </p:nvGrpSpPr>
        <p:grpSpPr>
          <a:xfrm>
            <a:off x="6213411" y="1984397"/>
            <a:ext cx="315977" cy="347599"/>
            <a:chOff x="1790525" y="2319150"/>
            <a:chExt cx="267800" cy="294600"/>
          </a:xfrm>
        </p:grpSpPr>
        <p:sp>
          <p:nvSpPr>
            <p:cNvPr id="13183" name="Google Shape;13183;p97"/>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97"/>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5" name="Google Shape;13185;p97"/>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6" name="Google Shape;13186;p97"/>
          <p:cNvGrpSpPr/>
          <p:nvPr/>
        </p:nvGrpSpPr>
        <p:grpSpPr>
          <a:xfrm>
            <a:off x="4866386" y="2897963"/>
            <a:ext cx="349457" cy="348542"/>
            <a:chOff x="3599700" y="1954475"/>
            <a:chExt cx="296175" cy="295400"/>
          </a:xfrm>
        </p:grpSpPr>
        <p:sp>
          <p:nvSpPr>
            <p:cNvPr id="13187" name="Google Shape;13187;p97"/>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7"/>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7"/>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0" name="Google Shape;13190;p97"/>
          <p:cNvGrpSpPr/>
          <p:nvPr/>
        </p:nvGrpSpPr>
        <p:grpSpPr>
          <a:xfrm>
            <a:off x="4867316" y="3387426"/>
            <a:ext cx="347599" cy="347599"/>
            <a:chOff x="3601275" y="2319150"/>
            <a:chExt cx="294600" cy="294600"/>
          </a:xfrm>
        </p:grpSpPr>
        <p:sp>
          <p:nvSpPr>
            <p:cNvPr id="13191" name="Google Shape;13191;p97"/>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7"/>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3" name="Google Shape;13193;p97"/>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4" name="Google Shape;13194;p97"/>
          <p:cNvGrpSpPr/>
          <p:nvPr/>
        </p:nvGrpSpPr>
        <p:grpSpPr>
          <a:xfrm>
            <a:off x="7087019" y="2897521"/>
            <a:ext cx="328071" cy="349427"/>
            <a:chOff x="5421475" y="1945825"/>
            <a:chExt cx="278050" cy="296150"/>
          </a:xfrm>
        </p:grpSpPr>
        <p:sp>
          <p:nvSpPr>
            <p:cNvPr id="13195" name="Google Shape;13195;p97"/>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7"/>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7"/>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7"/>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7"/>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7"/>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7"/>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7"/>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3" name="Google Shape;13203;p97"/>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4" name="Google Shape;13204;p97"/>
          <p:cNvGrpSpPr/>
          <p:nvPr/>
        </p:nvGrpSpPr>
        <p:grpSpPr>
          <a:xfrm>
            <a:off x="7075869" y="3898073"/>
            <a:ext cx="350371" cy="224918"/>
            <a:chOff x="5411225" y="2726350"/>
            <a:chExt cx="296950" cy="190625"/>
          </a:xfrm>
        </p:grpSpPr>
        <p:sp>
          <p:nvSpPr>
            <p:cNvPr id="13205" name="Google Shape;13205;p97"/>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7"/>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7" name="Google Shape;13207;p97"/>
          <p:cNvGrpSpPr/>
          <p:nvPr/>
        </p:nvGrpSpPr>
        <p:grpSpPr>
          <a:xfrm>
            <a:off x="6185904" y="4287346"/>
            <a:ext cx="351286" cy="326390"/>
            <a:chOff x="6524150" y="1938725"/>
            <a:chExt cx="297725" cy="276625"/>
          </a:xfrm>
        </p:grpSpPr>
        <p:sp>
          <p:nvSpPr>
            <p:cNvPr id="13208" name="Google Shape;13208;p97"/>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7"/>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7"/>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7"/>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97"/>
          <p:cNvGrpSpPr/>
          <p:nvPr/>
        </p:nvGrpSpPr>
        <p:grpSpPr>
          <a:xfrm>
            <a:off x="6637536" y="1531966"/>
            <a:ext cx="350401" cy="349457"/>
            <a:chOff x="2141000" y="1954475"/>
            <a:chExt cx="296975" cy="296175"/>
          </a:xfrm>
        </p:grpSpPr>
        <p:sp>
          <p:nvSpPr>
            <p:cNvPr id="13213" name="Google Shape;13213;p97"/>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7"/>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7"/>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7"/>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97"/>
          <p:cNvGrpSpPr/>
          <p:nvPr/>
        </p:nvGrpSpPr>
        <p:grpSpPr>
          <a:xfrm>
            <a:off x="6631047" y="1983807"/>
            <a:ext cx="363380" cy="348778"/>
            <a:chOff x="2140225" y="2318650"/>
            <a:chExt cx="307975" cy="295600"/>
          </a:xfrm>
        </p:grpSpPr>
        <p:sp>
          <p:nvSpPr>
            <p:cNvPr id="13218" name="Google Shape;13218;p97"/>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97"/>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0" name="Google Shape;13220;p97"/>
          <p:cNvGrpSpPr/>
          <p:nvPr/>
        </p:nvGrpSpPr>
        <p:grpSpPr>
          <a:xfrm>
            <a:off x="6636607" y="2425305"/>
            <a:ext cx="352259" cy="349427"/>
            <a:chOff x="2139425" y="2682250"/>
            <a:chExt cx="298550" cy="296150"/>
          </a:xfrm>
        </p:grpSpPr>
        <p:sp>
          <p:nvSpPr>
            <p:cNvPr id="13221" name="Google Shape;13221;p97"/>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7"/>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7"/>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7"/>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97"/>
          <p:cNvGrpSpPr/>
          <p:nvPr/>
        </p:nvGrpSpPr>
        <p:grpSpPr>
          <a:xfrm>
            <a:off x="5301219" y="2939791"/>
            <a:ext cx="350401" cy="264888"/>
            <a:chOff x="3962775" y="1990700"/>
            <a:chExt cx="296975" cy="224500"/>
          </a:xfrm>
        </p:grpSpPr>
        <p:sp>
          <p:nvSpPr>
            <p:cNvPr id="13226" name="Google Shape;13226;p97"/>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7"/>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7"/>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7"/>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97"/>
          <p:cNvGrpSpPr/>
          <p:nvPr/>
        </p:nvGrpSpPr>
        <p:grpSpPr>
          <a:xfrm>
            <a:off x="5301691" y="3386497"/>
            <a:ext cx="349457" cy="349457"/>
            <a:chOff x="3963575" y="2317575"/>
            <a:chExt cx="296175" cy="296175"/>
          </a:xfrm>
        </p:grpSpPr>
        <p:sp>
          <p:nvSpPr>
            <p:cNvPr id="13231" name="Google Shape;13231;p97"/>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7"/>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7"/>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7"/>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7"/>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7"/>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7"/>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97"/>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97"/>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7"/>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7"/>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7"/>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7"/>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7"/>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7"/>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7"/>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7" name="Google Shape;13247;p97"/>
          <p:cNvGrpSpPr/>
          <p:nvPr/>
        </p:nvGrpSpPr>
        <p:grpSpPr>
          <a:xfrm>
            <a:off x="5301691" y="3836276"/>
            <a:ext cx="349457" cy="348513"/>
            <a:chOff x="3962775" y="2683025"/>
            <a:chExt cx="296175" cy="295375"/>
          </a:xfrm>
        </p:grpSpPr>
        <p:sp>
          <p:nvSpPr>
            <p:cNvPr id="13248" name="Google Shape;13248;p97"/>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7"/>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97"/>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1" name="Google Shape;13251;p97"/>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2" name="Google Shape;13252;p97"/>
          <p:cNvGrpSpPr/>
          <p:nvPr/>
        </p:nvGrpSpPr>
        <p:grpSpPr>
          <a:xfrm>
            <a:off x="7516228" y="3386968"/>
            <a:ext cx="348513" cy="348513"/>
            <a:chOff x="5775900" y="2308125"/>
            <a:chExt cx="295375" cy="295375"/>
          </a:xfrm>
        </p:grpSpPr>
        <p:sp>
          <p:nvSpPr>
            <p:cNvPr id="13253" name="Google Shape;13253;p97"/>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7"/>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7"/>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7"/>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7"/>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8" name="Google Shape;13258;p97"/>
          <p:cNvGrpSpPr/>
          <p:nvPr/>
        </p:nvGrpSpPr>
        <p:grpSpPr>
          <a:xfrm>
            <a:off x="7537142" y="3835804"/>
            <a:ext cx="306686" cy="349457"/>
            <a:chOff x="5794025" y="2673575"/>
            <a:chExt cx="259925" cy="296175"/>
          </a:xfrm>
        </p:grpSpPr>
        <p:sp>
          <p:nvSpPr>
            <p:cNvPr id="13259" name="Google Shape;13259;p97"/>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7"/>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1" name="Google Shape;13261;p97"/>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65"/>
        <p:cNvGrpSpPr/>
        <p:nvPr/>
      </p:nvGrpSpPr>
      <p:grpSpPr>
        <a:xfrm>
          <a:off x="0" y="0"/>
          <a:ext cx="0" cy="0"/>
          <a:chOff x="0" y="0"/>
          <a:chExt cx="0" cy="0"/>
        </a:xfrm>
      </p:grpSpPr>
      <p:sp>
        <p:nvSpPr>
          <p:cNvPr id="13266" name="Google Shape;13266;p9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67" name="Google Shape;13267;p9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268" name="Google Shape;13268;p98"/>
          <p:cNvGrpSpPr/>
          <p:nvPr/>
        </p:nvGrpSpPr>
        <p:grpSpPr>
          <a:xfrm>
            <a:off x="882957" y="1534450"/>
            <a:ext cx="292442" cy="355741"/>
            <a:chOff x="-35830350" y="1912725"/>
            <a:chExt cx="241050" cy="293225"/>
          </a:xfrm>
        </p:grpSpPr>
        <p:sp>
          <p:nvSpPr>
            <p:cNvPr id="13269" name="Google Shape;13269;p98"/>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8"/>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1" name="Google Shape;13271;p98"/>
          <p:cNvGrpSpPr/>
          <p:nvPr/>
        </p:nvGrpSpPr>
        <p:grpSpPr>
          <a:xfrm>
            <a:off x="851444" y="1994048"/>
            <a:ext cx="355468" cy="353587"/>
            <a:chOff x="-35854750" y="2272675"/>
            <a:chExt cx="293000" cy="291450"/>
          </a:xfrm>
        </p:grpSpPr>
        <p:sp>
          <p:nvSpPr>
            <p:cNvPr id="13272" name="Google Shape;13272;p98"/>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8"/>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8"/>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98"/>
          <p:cNvGrpSpPr/>
          <p:nvPr/>
        </p:nvGrpSpPr>
        <p:grpSpPr>
          <a:xfrm>
            <a:off x="850958" y="2448634"/>
            <a:ext cx="356438" cy="354558"/>
            <a:chOff x="-35853975" y="2631825"/>
            <a:chExt cx="293800" cy="292250"/>
          </a:xfrm>
        </p:grpSpPr>
        <p:sp>
          <p:nvSpPr>
            <p:cNvPr id="13276" name="Google Shape;13276;p98"/>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98"/>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8"/>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8"/>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8"/>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1" name="Google Shape;13281;p98"/>
          <p:cNvGrpSpPr/>
          <p:nvPr/>
        </p:nvGrpSpPr>
        <p:grpSpPr>
          <a:xfrm>
            <a:off x="3089562" y="1535527"/>
            <a:ext cx="353587" cy="353587"/>
            <a:chOff x="-34032200" y="1916675"/>
            <a:chExt cx="291450" cy="291450"/>
          </a:xfrm>
        </p:grpSpPr>
        <p:sp>
          <p:nvSpPr>
            <p:cNvPr id="13282" name="Google Shape;13282;p98"/>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8"/>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98"/>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8"/>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6" name="Google Shape;13286;p98"/>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7" name="Google Shape;13287;p98"/>
          <p:cNvGrpSpPr/>
          <p:nvPr/>
        </p:nvGrpSpPr>
        <p:grpSpPr>
          <a:xfrm>
            <a:off x="3089092" y="2448634"/>
            <a:ext cx="354527" cy="354558"/>
            <a:chOff x="-34032200" y="2634975"/>
            <a:chExt cx="292225" cy="292250"/>
          </a:xfrm>
        </p:grpSpPr>
        <p:sp>
          <p:nvSpPr>
            <p:cNvPr id="13288" name="Google Shape;13288;p98"/>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8"/>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8"/>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1" name="Google Shape;13291;p98"/>
          <p:cNvGrpSpPr/>
          <p:nvPr/>
        </p:nvGrpSpPr>
        <p:grpSpPr>
          <a:xfrm>
            <a:off x="1739487" y="2914882"/>
            <a:ext cx="358379" cy="354527"/>
            <a:chOff x="-32245875" y="1938725"/>
            <a:chExt cx="295400" cy="292225"/>
          </a:xfrm>
        </p:grpSpPr>
        <p:sp>
          <p:nvSpPr>
            <p:cNvPr id="13292" name="Google Shape;13292;p98"/>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8"/>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8"/>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98"/>
          <p:cNvGrpSpPr/>
          <p:nvPr/>
        </p:nvGrpSpPr>
        <p:grpSpPr>
          <a:xfrm>
            <a:off x="1736150" y="3384280"/>
            <a:ext cx="365052" cy="352162"/>
            <a:chOff x="-32243500" y="2299850"/>
            <a:chExt cx="300900" cy="290275"/>
          </a:xfrm>
        </p:grpSpPr>
        <p:sp>
          <p:nvSpPr>
            <p:cNvPr id="13296" name="Google Shape;13296;p98"/>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8"/>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8" name="Google Shape;13298;p98"/>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9" name="Google Shape;13299;p98"/>
          <p:cNvGrpSpPr/>
          <p:nvPr/>
        </p:nvGrpSpPr>
        <p:grpSpPr>
          <a:xfrm>
            <a:off x="1299432" y="1534571"/>
            <a:ext cx="354527" cy="355498"/>
            <a:chOff x="-35495600" y="1912725"/>
            <a:chExt cx="292225" cy="293025"/>
          </a:xfrm>
        </p:grpSpPr>
        <p:sp>
          <p:nvSpPr>
            <p:cNvPr id="13300" name="Google Shape;13300;p98"/>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8"/>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8"/>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3" name="Google Shape;13303;p98"/>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4" name="Google Shape;13304;p98"/>
          <p:cNvGrpSpPr/>
          <p:nvPr/>
        </p:nvGrpSpPr>
        <p:grpSpPr>
          <a:xfrm>
            <a:off x="1299432" y="2449119"/>
            <a:ext cx="354527" cy="353587"/>
            <a:chOff x="-35495600" y="2631825"/>
            <a:chExt cx="292225" cy="291450"/>
          </a:xfrm>
        </p:grpSpPr>
        <p:sp>
          <p:nvSpPr>
            <p:cNvPr id="13305" name="Google Shape;13305;p98"/>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8"/>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8"/>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8"/>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98"/>
          <p:cNvGrpSpPr/>
          <p:nvPr/>
        </p:nvGrpSpPr>
        <p:grpSpPr>
          <a:xfrm>
            <a:off x="3537081" y="1535527"/>
            <a:ext cx="353587" cy="353587"/>
            <a:chOff x="-33673825" y="1916675"/>
            <a:chExt cx="291450" cy="291450"/>
          </a:xfrm>
        </p:grpSpPr>
        <p:sp>
          <p:nvSpPr>
            <p:cNvPr id="13310" name="Google Shape;13310;p98"/>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98"/>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8"/>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8"/>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98"/>
          <p:cNvGrpSpPr/>
          <p:nvPr/>
        </p:nvGrpSpPr>
        <p:grpSpPr>
          <a:xfrm>
            <a:off x="3534700" y="1993107"/>
            <a:ext cx="358349" cy="355468"/>
            <a:chOff x="-33676975" y="2275050"/>
            <a:chExt cx="295375" cy="293000"/>
          </a:xfrm>
        </p:grpSpPr>
        <p:sp>
          <p:nvSpPr>
            <p:cNvPr id="13315" name="Google Shape;13315;p98"/>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98"/>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8"/>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8" name="Google Shape;13318;p98"/>
          <p:cNvGrpSpPr/>
          <p:nvPr/>
        </p:nvGrpSpPr>
        <p:grpSpPr>
          <a:xfrm>
            <a:off x="3537081" y="2448406"/>
            <a:ext cx="353587" cy="355013"/>
            <a:chOff x="-33673825" y="2634975"/>
            <a:chExt cx="291450" cy="292625"/>
          </a:xfrm>
        </p:grpSpPr>
        <p:sp>
          <p:nvSpPr>
            <p:cNvPr id="13319" name="Google Shape;13319;p98"/>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98"/>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98"/>
          <p:cNvGrpSpPr/>
          <p:nvPr/>
        </p:nvGrpSpPr>
        <p:grpSpPr>
          <a:xfrm>
            <a:off x="2205089" y="2915322"/>
            <a:ext cx="329687" cy="353648"/>
            <a:chOff x="-31874100" y="1939525"/>
            <a:chExt cx="271750" cy="291500"/>
          </a:xfrm>
        </p:grpSpPr>
        <p:sp>
          <p:nvSpPr>
            <p:cNvPr id="13322" name="Google Shape;13322;p98"/>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98"/>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4" name="Google Shape;13324;p98"/>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5" name="Google Shape;13325;p98"/>
          <p:cNvGrpSpPr/>
          <p:nvPr/>
        </p:nvGrpSpPr>
        <p:grpSpPr>
          <a:xfrm>
            <a:off x="2186451" y="3844343"/>
            <a:ext cx="366963" cy="352768"/>
            <a:chOff x="-31889075" y="2658950"/>
            <a:chExt cx="302475" cy="290775"/>
          </a:xfrm>
        </p:grpSpPr>
        <p:sp>
          <p:nvSpPr>
            <p:cNvPr id="13326" name="Google Shape;13326;p98"/>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8"/>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8" name="Google Shape;13328;p98"/>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9" name="Google Shape;13329;p98"/>
          <p:cNvGrpSpPr/>
          <p:nvPr/>
        </p:nvGrpSpPr>
        <p:grpSpPr>
          <a:xfrm>
            <a:off x="1747421" y="1534571"/>
            <a:ext cx="354527" cy="355498"/>
            <a:chOff x="-35136450" y="1912725"/>
            <a:chExt cx="292225" cy="293025"/>
          </a:xfrm>
        </p:grpSpPr>
        <p:sp>
          <p:nvSpPr>
            <p:cNvPr id="13330" name="Google Shape;13330;p98"/>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8"/>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8"/>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98"/>
          <p:cNvGrpSpPr/>
          <p:nvPr/>
        </p:nvGrpSpPr>
        <p:grpSpPr>
          <a:xfrm>
            <a:off x="1747891" y="1993790"/>
            <a:ext cx="353587" cy="354103"/>
            <a:chOff x="-35134875" y="2272675"/>
            <a:chExt cx="291450" cy="291875"/>
          </a:xfrm>
        </p:grpSpPr>
        <p:sp>
          <p:nvSpPr>
            <p:cNvPr id="13334" name="Google Shape;13334;p98"/>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8"/>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98"/>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98"/>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98"/>
          <p:cNvGrpSpPr/>
          <p:nvPr/>
        </p:nvGrpSpPr>
        <p:grpSpPr>
          <a:xfrm>
            <a:off x="1789458" y="2449119"/>
            <a:ext cx="270453" cy="353587"/>
            <a:chOff x="-35101800" y="2631050"/>
            <a:chExt cx="222925" cy="291450"/>
          </a:xfrm>
        </p:grpSpPr>
        <p:sp>
          <p:nvSpPr>
            <p:cNvPr id="13339" name="Google Shape;13339;p98"/>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8"/>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8"/>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98"/>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3" name="Google Shape;13343;p98"/>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4" name="Google Shape;13344;p98"/>
          <p:cNvGrpSpPr/>
          <p:nvPr/>
        </p:nvGrpSpPr>
        <p:grpSpPr>
          <a:xfrm>
            <a:off x="3977510" y="1993107"/>
            <a:ext cx="353587" cy="355468"/>
            <a:chOff x="-33314675" y="2275050"/>
            <a:chExt cx="291450" cy="293000"/>
          </a:xfrm>
        </p:grpSpPr>
        <p:sp>
          <p:nvSpPr>
            <p:cNvPr id="13345" name="Google Shape;13345;p98"/>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8"/>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8"/>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8" name="Google Shape;13348;p98"/>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9" name="Google Shape;13349;p98"/>
          <p:cNvGrpSpPr/>
          <p:nvPr/>
        </p:nvGrpSpPr>
        <p:grpSpPr>
          <a:xfrm>
            <a:off x="2639701" y="2915367"/>
            <a:ext cx="353587" cy="353557"/>
            <a:chOff x="-31523625" y="1939525"/>
            <a:chExt cx="291450" cy="291425"/>
          </a:xfrm>
        </p:grpSpPr>
        <p:sp>
          <p:nvSpPr>
            <p:cNvPr id="13350" name="Google Shape;13350;p98"/>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8"/>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8"/>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8"/>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98"/>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98"/>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8"/>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8"/>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8"/>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98"/>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8"/>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98"/>
          <p:cNvGrpSpPr/>
          <p:nvPr/>
        </p:nvGrpSpPr>
        <p:grpSpPr>
          <a:xfrm>
            <a:off x="2638746" y="3383568"/>
            <a:ext cx="355498" cy="353587"/>
            <a:chOff x="-31523625" y="2298675"/>
            <a:chExt cx="293025" cy="291450"/>
          </a:xfrm>
        </p:grpSpPr>
        <p:sp>
          <p:nvSpPr>
            <p:cNvPr id="13362" name="Google Shape;13362;p98"/>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98"/>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98"/>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5" name="Google Shape;13365;p98"/>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8"/>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7" name="Google Shape;13367;p98"/>
          <p:cNvGrpSpPr/>
          <p:nvPr/>
        </p:nvGrpSpPr>
        <p:grpSpPr>
          <a:xfrm>
            <a:off x="2205934" y="1535542"/>
            <a:ext cx="331598" cy="353557"/>
            <a:chOff x="-34767825" y="1914325"/>
            <a:chExt cx="273325" cy="291425"/>
          </a:xfrm>
        </p:grpSpPr>
        <p:sp>
          <p:nvSpPr>
            <p:cNvPr id="13368" name="Google Shape;13368;p98"/>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8"/>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8"/>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98"/>
          <p:cNvGrpSpPr/>
          <p:nvPr/>
        </p:nvGrpSpPr>
        <p:grpSpPr>
          <a:xfrm>
            <a:off x="2193513" y="1993092"/>
            <a:ext cx="356438" cy="355498"/>
            <a:chOff x="-34778075" y="2272675"/>
            <a:chExt cx="293800" cy="293025"/>
          </a:xfrm>
        </p:grpSpPr>
        <p:sp>
          <p:nvSpPr>
            <p:cNvPr id="13372" name="Google Shape;13372;p98"/>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8"/>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8"/>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5" name="Google Shape;13375;p98"/>
          <p:cNvGrpSpPr/>
          <p:nvPr/>
        </p:nvGrpSpPr>
        <p:grpSpPr>
          <a:xfrm>
            <a:off x="2194939" y="2449119"/>
            <a:ext cx="353587" cy="353587"/>
            <a:chOff x="-34776500" y="2631825"/>
            <a:chExt cx="291450" cy="291450"/>
          </a:xfrm>
        </p:grpSpPr>
        <p:sp>
          <p:nvSpPr>
            <p:cNvPr id="13376" name="Google Shape;13376;p98"/>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8"/>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8"/>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98"/>
          <p:cNvGrpSpPr/>
          <p:nvPr/>
        </p:nvGrpSpPr>
        <p:grpSpPr>
          <a:xfrm>
            <a:off x="853628" y="2912973"/>
            <a:ext cx="354527" cy="358349"/>
            <a:chOff x="-32956300" y="1915900"/>
            <a:chExt cx="292225" cy="295375"/>
          </a:xfrm>
        </p:grpSpPr>
        <p:sp>
          <p:nvSpPr>
            <p:cNvPr id="13380" name="Google Shape;13380;p98"/>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8"/>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2" name="Google Shape;13382;p98"/>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8"/>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4" name="Google Shape;13384;p98"/>
          <p:cNvGrpSpPr/>
          <p:nvPr/>
        </p:nvGrpSpPr>
        <p:grpSpPr>
          <a:xfrm>
            <a:off x="3081101" y="2915367"/>
            <a:ext cx="356438" cy="353557"/>
            <a:chOff x="-31166825" y="1939525"/>
            <a:chExt cx="293800" cy="291425"/>
          </a:xfrm>
        </p:grpSpPr>
        <p:sp>
          <p:nvSpPr>
            <p:cNvPr id="13385" name="Google Shape;13385;p98"/>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8"/>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8"/>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8"/>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8"/>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8"/>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98"/>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8"/>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8"/>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98"/>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98"/>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98"/>
          <p:cNvGrpSpPr/>
          <p:nvPr/>
        </p:nvGrpSpPr>
        <p:grpSpPr>
          <a:xfrm>
            <a:off x="3082057" y="3383295"/>
            <a:ext cx="354527" cy="354133"/>
            <a:chOff x="-31165250" y="2298675"/>
            <a:chExt cx="292225" cy="291900"/>
          </a:xfrm>
        </p:grpSpPr>
        <p:sp>
          <p:nvSpPr>
            <p:cNvPr id="13397" name="Google Shape;13397;p98"/>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8"/>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8"/>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0" name="Google Shape;13400;p98"/>
          <p:cNvGrpSpPr/>
          <p:nvPr/>
        </p:nvGrpSpPr>
        <p:grpSpPr>
          <a:xfrm>
            <a:off x="3082542" y="3843949"/>
            <a:ext cx="353557" cy="353557"/>
            <a:chOff x="-31164450" y="2657050"/>
            <a:chExt cx="291425" cy="291425"/>
          </a:xfrm>
        </p:grpSpPr>
        <p:sp>
          <p:nvSpPr>
            <p:cNvPr id="13401" name="Google Shape;13401;p98"/>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8"/>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8"/>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8"/>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5" name="Google Shape;13405;p98"/>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6" name="Google Shape;13406;p98"/>
          <p:cNvGrpSpPr/>
          <p:nvPr/>
        </p:nvGrpSpPr>
        <p:grpSpPr>
          <a:xfrm>
            <a:off x="2632987" y="1535178"/>
            <a:ext cx="358349" cy="354285"/>
            <a:chOff x="-34421275" y="1912725"/>
            <a:chExt cx="295375" cy="292025"/>
          </a:xfrm>
        </p:grpSpPr>
        <p:sp>
          <p:nvSpPr>
            <p:cNvPr id="13407" name="Google Shape;13407;p98"/>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8"/>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98"/>
          <p:cNvGrpSpPr/>
          <p:nvPr/>
        </p:nvGrpSpPr>
        <p:grpSpPr>
          <a:xfrm>
            <a:off x="2632032" y="1993093"/>
            <a:ext cx="360260" cy="355498"/>
            <a:chOff x="-34418125" y="2271100"/>
            <a:chExt cx="296950" cy="293025"/>
          </a:xfrm>
        </p:grpSpPr>
        <p:sp>
          <p:nvSpPr>
            <p:cNvPr id="13410" name="Google Shape;13410;p98"/>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8"/>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98"/>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98"/>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8"/>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98"/>
          <p:cNvGrpSpPr/>
          <p:nvPr/>
        </p:nvGrpSpPr>
        <p:grpSpPr>
          <a:xfrm>
            <a:off x="2632987" y="2449119"/>
            <a:ext cx="358349" cy="353587"/>
            <a:chOff x="-34421275" y="2631050"/>
            <a:chExt cx="295375" cy="291450"/>
          </a:xfrm>
        </p:grpSpPr>
        <p:sp>
          <p:nvSpPr>
            <p:cNvPr id="13416" name="Google Shape;13416;p98"/>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8"/>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8"/>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8"/>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0" name="Google Shape;13420;p98"/>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98"/>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8"/>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3" name="Google Shape;13423;p98"/>
          <p:cNvGrpSpPr/>
          <p:nvPr/>
        </p:nvGrpSpPr>
        <p:grpSpPr>
          <a:xfrm>
            <a:off x="3537620" y="2915837"/>
            <a:ext cx="353587" cy="352617"/>
            <a:chOff x="-30805300" y="1938725"/>
            <a:chExt cx="291450" cy="290650"/>
          </a:xfrm>
        </p:grpSpPr>
        <p:sp>
          <p:nvSpPr>
            <p:cNvPr id="13424" name="Google Shape;13424;p98"/>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98"/>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6" name="Google Shape;13426;p98"/>
          <p:cNvGrpSpPr/>
          <p:nvPr/>
        </p:nvGrpSpPr>
        <p:grpSpPr>
          <a:xfrm>
            <a:off x="3538105" y="3383765"/>
            <a:ext cx="352617" cy="353193"/>
            <a:chOff x="-30805300" y="2298675"/>
            <a:chExt cx="290650" cy="291125"/>
          </a:xfrm>
        </p:grpSpPr>
        <p:sp>
          <p:nvSpPr>
            <p:cNvPr id="13427" name="Google Shape;13427;p98"/>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98"/>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98"/>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8"/>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98"/>
          <p:cNvGrpSpPr/>
          <p:nvPr/>
        </p:nvGrpSpPr>
        <p:grpSpPr>
          <a:xfrm>
            <a:off x="3537635" y="3843949"/>
            <a:ext cx="353557" cy="353557"/>
            <a:chOff x="-30806075" y="2657050"/>
            <a:chExt cx="291425" cy="291425"/>
          </a:xfrm>
        </p:grpSpPr>
        <p:sp>
          <p:nvSpPr>
            <p:cNvPr id="13432" name="Google Shape;13432;p98"/>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8"/>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8"/>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98"/>
          <p:cNvGrpSpPr/>
          <p:nvPr/>
        </p:nvGrpSpPr>
        <p:grpSpPr>
          <a:xfrm>
            <a:off x="2639681" y="4301756"/>
            <a:ext cx="353557" cy="353557"/>
            <a:chOff x="-30064925" y="2332550"/>
            <a:chExt cx="291425" cy="291425"/>
          </a:xfrm>
        </p:grpSpPr>
        <p:sp>
          <p:nvSpPr>
            <p:cNvPr id="13436" name="Google Shape;13436;p98"/>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8"/>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8"/>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98"/>
          <p:cNvGrpSpPr/>
          <p:nvPr/>
        </p:nvGrpSpPr>
        <p:grpSpPr>
          <a:xfrm>
            <a:off x="3983068" y="2911256"/>
            <a:ext cx="348855" cy="347879"/>
            <a:chOff x="2821450" y="2957850"/>
            <a:chExt cx="259275" cy="258550"/>
          </a:xfrm>
        </p:grpSpPr>
        <p:sp>
          <p:nvSpPr>
            <p:cNvPr id="13440" name="Google Shape;13440;p98"/>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8"/>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8"/>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txBody>
            <a:bodyPr/>
            <a:lstStyle/>
            <a:p>
              <a:endParaRPr lang="en-US"/>
            </a:p>
          </p:txBody>
        </p:sp>
      </p:grpSp>
      <p:grpSp>
        <p:nvGrpSpPr>
          <p:cNvPr id="13443" name="Google Shape;13443;p98"/>
          <p:cNvGrpSpPr/>
          <p:nvPr/>
        </p:nvGrpSpPr>
        <p:grpSpPr>
          <a:xfrm>
            <a:off x="4858100" y="1532274"/>
            <a:ext cx="361090" cy="361090"/>
            <a:chOff x="-57970450" y="1903275"/>
            <a:chExt cx="318225" cy="318225"/>
          </a:xfrm>
        </p:grpSpPr>
        <p:sp>
          <p:nvSpPr>
            <p:cNvPr id="13444" name="Google Shape;13444;p98"/>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8"/>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8"/>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8"/>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98"/>
          <p:cNvGrpSpPr/>
          <p:nvPr/>
        </p:nvGrpSpPr>
        <p:grpSpPr>
          <a:xfrm>
            <a:off x="4880000" y="2008231"/>
            <a:ext cx="317290" cy="359303"/>
            <a:chOff x="-57950750" y="2296300"/>
            <a:chExt cx="279625" cy="316650"/>
          </a:xfrm>
        </p:grpSpPr>
        <p:sp>
          <p:nvSpPr>
            <p:cNvPr id="13449" name="Google Shape;13449;p98"/>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8"/>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98"/>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8"/>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98"/>
          <p:cNvGrpSpPr/>
          <p:nvPr/>
        </p:nvGrpSpPr>
        <p:grpSpPr>
          <a:xfrm>
            <a:off x="4858214" y="2459907"/>
            <a:ext cx="360863" cy="360211"/>
            <a:chOff x="-57969675" y="2687750"/>
            <a:chExt cx="318025" cy="317450"/>
          </a:xfrm>
        </p:grpSpPr>
        <p:sp>
          <p:nvSpPr>
            <p:cNvPr id="13454" name="Google Shape;13454;p98"/>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8"/>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8"/>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8"/>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8" name="Google Shape;13458;p98"/>
          <p:cNvGrpSpPr/>
          <p:nvPr/>
        </p:nvGrpSpPr>
        <p:grpSpPr>
          <a:xfrm>
            <a:off x="7067397" y="1532274"/>
            <a:ext cx="363785" cy="361090"/>
            <a:chOff x="-56012425" y="1903275"/>
            <a:chExt cx="320600" cy="318225"/>
          </a:xfrm>
        </p:grpSpPr>
        <p:sp>
          <p:nvSpPr>
            <p:cNvPr id="13459" name="Google Shape;13459;p98"/>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98"/>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98"/>
          <p:cNvGrpSpPr/>
          <p:nvPr/>
        </p:nvGrpSpPr>
        <p:grpSpPr>
          <a:xfrm>
            <a:off x="7068290" y="2006443"/>
            <a:ext cx="361998" cy="361998"/>
            <a:chOff x="-56010850" y="2294725"/>
            <a:chExt cx="319025" cy="319025"/>
          </a:xfrm>
        </p:grpSpPr>
        <p:sp>
          <p:nvSpPr>
            <p:cNvPr id="13462" name="Google Shape;13462;p98"/>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98"/>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8"/>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8"/>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98"/>
          <p:cNvGrpSpPr/>
          <p:nvPr/>
        </p:nvGrpSpPr>
        <p:grpSpPr>
          <a:xfrm>
            <a:off x="7068305" y="2459027"/>
            <a:ext cx="361969" cy="361090"/>
            <a:chOff x="-56010050" y="2686975"/>
            <a:chExt cx="319000" cy="318225"/>
          </a:xfrm>
        </p:grpSpPr>
        <p:sp>
          <p:nvSpPr>
            <p:cNvPr id="13467" name="Google Shape;13467;p98"/>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8"/>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8"/>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98"/>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1" name="Google Shape;13471;p98"/>
          <p:cNvGrpSpPr/>
          <p:nvPr/>
        </p:nvGrpSpPr>
        <p:grpSpPr>
          <a:xfrm>
            <a:off x="5753801" y="2911936"/>
            <a:ext cx="361998" cy="361090"/>
            <a:chOff x="-54081175" y="1903275"/>
            <a:chExt cx="319025" cy="318225"/>
          </a:xfrm>
        </p:grpSpPr>
        <p:sp>
          <p:nvSpPr>
            <p:cNvPr id="13472" name="Google Shape;13472;p98"/>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8"/>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4" name="Google Shape;13474;p98"/>
          <p:cNvGrpSpPr/>
          <p:nvPr/>
        </p:nvGrpSpPr>
        <p:grpSpPr>
          <a:xfrm>
            <a:off x="5776154" y="3365399"/>
            <a:ext cx="317290" cy="360211"/>
            <a:chOff x="-54063050" y="2296300"/>
            <a:chExt cx="279625" cy="317450"/>
          </a:xfrm>
        </p:grpSpPr>
        <p:sp>
          <p:nvSpPr>
            <p:cNvPr id="13475" name="Google Shape;13475;p98"/>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8"/>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8"/>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8"/>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98"/>
          <p:cNvGrpSpPr/>
          <p:nvPr/>
        </p:nvGrpSpPr>
        <p:grpSpPr>
          <a:xfrm>
            <a:off x="5776154" y="3829461"/>
            <a:ext cx="317290" cy="361033"/>
            <a:chOff x="-54061475" y="2685450"/>
            <a:chExt cx="279625" cy="318175"/>
          </a:xfrm>
        </p:grpSpPr>
        <p:sp>
          <p:nvSpPr>
            <p:cNvPr id="13480" name="Google Shape;13480;p98"/>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8"/>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98"/>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8"/>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4" name="Google Shape;13484;p98"/>
          <p:cNvGrpSpPr/>
          <p:nvPr/>
        </p:nvGrpSpPr>
        <p:grpSpPr>
          <a:xfrm>
            <a:off x="8029690" y="2921780"/>
            <a:ext cx="275278" cy="361969"/>
            <a:chOff x="-52074300" y="1911950"/>
            <a:chExt cx="242600" cy="319000"/>
          </a:xfrm>
        </p:grpSpPr>
        <p:sp>
          <p:nvSpPr>
            <p:cNvPr id="13485" name="Google Shape;13485;p98"/>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8"/>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8"/>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8"/>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9" name="Google Shape;13489;p98"/>
          <p:cNvGrpSpPr/>
          <p:nvPr/>
        </p:nvGrpSpPr>
        <p:grpSpPr>
          <a:xfrm>
            <a:off x="5287689" y="1533182"/>
            <a:ext cx="361998" cy="361090"/>
            <a:chOff x="-57578225" y="1904075"/>
            <a:chExt cx="319025" cy="318225"/>
          </a:xfrm>
        </p:grpSpPr>
        <p:sp>
          <p:nvSpPr>
            <p:cNvPr id="13490" name="Google Shape;13490;p98"/>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8"/>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8"/>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8"/>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4" name="Google Shape;13494;p98"/>
          <p:cNvGrpSpPr/>
          <p:nvPr/>
        </p:nvGrpSpPr>
        <p:grpSpPr>
          <a:xfrm>
            <a:off x="5310042" y="2006443"/>
            <a:ext cx="317290" cy="361090"/>
            <a:chOff x="-57558525" y="2294725"/>
            <a:chExt cx="279625" cy="318225"/>
          </a:xfrm>
        </p:grpSpPr>
        <p:sp>
          <p:nvSpPr>
            <p:cNvPr id="13495" name="Google Shape;13495;p98"/>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8"/>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8"/>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8"/>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8"/>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0" name="Google Shape;13500;p98"/>
          <p:cNvGrpSpPr/>
          <p:nvPr/>
        </p:nvGrpSpPr>
        <p:grpSpPr>
          <a:xfrm>
            <a:off x="5285901" y="2459027"/>
            <a:ext cx="365572" cy="361969"/>
            <a:chOff x="-57579800" y="2686975"/>
            <a:chExt cx="322175" cy="319000"/>
          </a:xfrm>
        </p:grpSpPr>
        <p:sp>
          <p:nvSpPr>
            <p:cNvPr id="13501" name="Google Shape;13501;p98"/>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8"/>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98"/>
          <p:cNvGrpSpPr/>
          <p:nvPr/>
        </p:nvGrpSpPr>
        <p:grpSpPr>
          <a:xfrm>
            <a:off x="7510682" y="2006443"/>
            <a:ext cx="367359" cy="361090"/>
            <a:chOff x="-55620975" y="2294725"/>
            <a:chExt cx="323750" cy="318225"/>
          </a:xfrm>
        </p:grpSpPr>
        <p:sp>
          <p:nvSpPr>
            <p:cNvPr id="13504" name="Google Shape;13504;p98"/>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8"/>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8"/>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8"/>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8"/>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8"/>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0" name="Google Shape;13510;p98"/>
          <p:cNvGrpSpPr/>
          <p:nvPr/>
        </p:nvGrpSpPr>
        <p:grpSpPr>
          <a:xfrm>
            <a:off x="7512923" y="2458942"/>
            <a:ext cx="362877" cy="361175"/>
            <a:chOff x="-55620175" y="2686900"/>
            <a:chExt cx="319800" cy="318300"/>
          </a:xfrm>
        </p:grpSpPr>
        <p:sp>
          <p:nvSpPr>
            <p:cNvPr id="13511" name="Google Shape;13511;p98"/>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8"/>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8"/>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8"/>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5" name="Google Shape;13515;p98"/>
          <p:cNvGrpSpPr/>
          <p:nvPr/>
        </p:nvGrpSpPr>
        <p:grpSpPr>
          <a:xfrm>
            <a:off x="6198887" y="2911936"/>
            <a:ext cx="361969" cy="361090"/>
            <a:chOff x="-53690500" y="1903275"/>
            <a:chExt cx="319000" cy="318225"/>
          </a:xfrm>
        </p:grpSpPr>
        <p:sp>
          <p:nvSpPr>
            <p:cNvPr id="13516" name="Google Shape;13516;p98"/>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8"/>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8"/>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8"/>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98"/>
          <p:cNvGrpSpPr/>
          <p:nvPr/>
        </p:nvGrpSpPr>
        <p:grpSpPr>
          <a:xfrm>
            <a:off x="6221226" y="3365399"/>
            <a:ext cx="317290" cy="359303"/>
            <a:chOff x="-53670800" y="2296300"/>
            <a:chExt cx="279625" cy="316650"/>
          </a:xfrm>
        </p:grpSpPr>
        <p:sp>
          <p:nvSpPr>
            <p:cNvPr id="13521" name="Google Shape;13521;p98"/>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8"/>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8"/>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8"/>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5" name="Google Shape;13525;p98"/>
          <p:cNvGrpSpPr/>
          <p:nvPr/>
        </p:nvGrpSpPr>
        <p:grpSpPr>
          <a:xfrm>
            <a:off x="6198887" y="3830738"/>
            <a:ext cx="361969" cy="361544"/>
            <a:chOff x="-53690500" y="2686575"/>
            <a:chExt cx="319000" cy="318625"/>
          </a:xfrm>
        </p:grpSpPr>
        <p:sp>
          <p:nvSpPr>
            <p:cNvPr id="13526" name="Google Shape;13526;p98"/>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8"/>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8"/>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8"/>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0" name="Google Shape;13530;p98"/>
          <p:cNvGrpSpPr/>
          <p:nvPr/>
        </p:nvGrpSpPr>
        <p:grpSpPr>
          <a:xfrm>
            <a:off x="8008669" y="3373598"/>
            <a:ext cx="317319" cy="360948"/>
            <a:chOff x="-52092425" y="2303525"/>
            <a:chExt cx="279650" cy="318100"/>
          </a:xfrm>
        </p:grpSpPr>
        <p:sp>
          <p:nvSpPr>
            <p:cNvPr id="13531" name="Google Shape;13531;p98"/>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8"/>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8"/>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8"/>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8"/>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6" name="Google Shape;13536;p98"/>
          <p:cNvGrpSpPr/>
          <p:nvPr/>
        </p:nvGrpSpPr>
        <p:grpSpPr>
          <a:xfrm>
            <a:off x="5727728" y="1534061"/>
            <a:ext cx="363756" cy="361090"/>
            <a:chOff x="-57189125" y="1904850"/>
            <a:chExt cx="320575" cy="318225"/>
          </a:xfrm>
        </p:grpSpPr>
        <p:sp>
          <p:nvSpPr>
            <p:cNvPr id="13537" name="Google Shape;13537;p98"/>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8"/>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8"/>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8"/>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8"/>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98"/>
          <p:cNvGrpSpPr/>
          <p:nvPr/>
        </p:nvGrpSpPr>
        <p:grpSpPr>
          <a:xfrm>
            <a:off x="5728621" y="2028797"/>
            <a:ext cx="361969" cy="316411"/>
            <a:chOff x="-57187550" y="2314425"/>
            <a:chExt cx="319000" cy="278850"/>
          </a:xfrm>
        </p:grpSpPr>
        <p:sp>
          <p:nvSpPr>
            <p:cNvPr id="13543" name="Google Shape;13543;p98"/>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8"/>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8"/>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8"/>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7" name="Google Shape;13547;p98"/>
          <p:cNvGrpSpPr/>
          <p:nvPr/>
        </p:nvGrpSpPr>
        <p:grpSpPr>
          <a:xfrm>
            <a:off x="5745585" y="2458346"/>
            <a:ext cx="328042" cy="361771"/>
            <a:chOff x="-57172600" y="2686375"/>
            <a:chExt cx="289100" cy="318825"/>
          </a:xfrm>
        </p:grpSpPr>
        <p:sp>
          <p:nvSpPr>
            <p:cNvPr id="13548" name="Google Shape;13548;p98"/>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8"/>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0" name="Google Shape;13550;p98"/>
          <p:cNvGrpSpPr/>
          <p:nvPr/>
        </p:nvGrpSpPr>
        <p:grpSpPr>
          <a:xfrm>
            <a:off x="7958434" y="1532274"/>
            <a:ext cx="361090" cy="359303"/>
            <a:chOff x="-55225575" y="1903275"/>
            <a:chExt cx="318225" cy="316650"/>
          </a:xfrm>
        </p:grpSpPr>
        <p:sp>
          <p:nvSpPr>
            <p:cNvPr id="13551" name="Google Shape;13551;p98"/>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8"/>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8"/>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8"/>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8"/>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98"/>
          <p:cNvGrpSpPr/>
          <p:nvPr/>
        </p:nvGrpSpPr>
        <p:grpSpPr>
          <a:xfrm>
            <a:off x="7969611" y="2008231"/>
            <a:ext cx="338736" cy="359303"/>
            <a:chOff x="-55217700" y="2296300"/>
            <a:chExt cx="298525" cy="316650"/>
          </a:xfrm>
        </p:grpSpPr>
        <p:sp>
          <p:nvSpPr>
            <p:cNvPr id="13557" name="Google Shape;13557;p98"/>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8"/>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98"/>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8"/>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98"/>
          <p:cNvGrpSpPr/>
          <p:nvPr/>
        </p:nvGrpSpPr>
        <p:grpSpPr>
          <a:xfrm>
            <a:off x="7957541" y="2460814"/>
            <a:ext cx="362877" cy="359303"/>
            <a:chOff x="-55229525" y="2688550"/>
            <a:chExt cx="319800" cy="316650"/>
          </a:xfrm>
        </p:grpSpPr>
        <p:sp>
          <p:nvSpPr>
            <p:cNvPr id="13562" name="Google Shape;13562;p98"/>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8"/>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8"/>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8"/>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6" name="Google Shape;13566;p98"/>
          <p:cNvGrpSpPr/>
          <p:nvPr/>
        </p:nvGrpSpPr>
        <p:grpSpPr>
          <a:xfrm>
            <a:off x="6653760" y="2911936"/>
            <a:ext cx="338765" cy="361090"/>
            <a:chOff x="-53288825" y="1903275"/>
            <a:chExt cx="298550" cy="318225"/>
          </a:xfrm>
        </p:grpSpPr>
        <p:sp>
          <p:nvSpPr>
            <p:cNvPr id="13567" name="Google Shape;13567;p98"/>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8"/>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8"/>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0" name="Google Shape;13570;p98"/>
          <p:cNvGrpSpPr/>
          <p:nvPr/>
        </p:nvGrpSpPr>
        <p:grpSpPr>
          <a:xfrm>
            <a:off x="6642143" y="3363612"/>
            <a:ext cx="361998" cy="361090"/>
            <a:chOff x="-53299850" y="2294725"/>
            <a:chExt cx="319025" cy="318225"/>
          </a:xfrm>
        </p:grpSpPr>
        <p:sp>
          <p:nvSpPr>
            <p:cNvPr id="13571" name="Google Shape;13571;p98"/>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8"/>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3" name="Google Shape;13573;p98"/>
          <p:cNvGrpSpPr/>
          <p:nvPr/>
        </p:nvGrpSpPr>
        <p:grpSpPr>
          <a:xfrm>
            <a:off x="6664936" y="3832071"/>
            <a:ext cx="316411" cy="360211"/>
            <a:chOff x="-53278575" y="2687750"/>
            <a:chExt cx="278850" cy="317450"/>
          </a:xfrm>
        </p:grpSpPr>
        <p:sp>
          <p:nvSpPr>
            <p:cNvPr id="13574" name="Google Shape;13574;p98"/>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8"/>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8"/>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98"/>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98"/>
          <p:cNvGrpSpPr/>
          <p:nvPr/>
        </p:nvGrpSpPr>
        <p:grpSpPr>
          <a:xfrm>
            <a:off x="7986330" y="3831759"/>
            <a:ext cx="361998" cy="362310"/>
            <a:chOff x="-52101875" y="2687475"/>
            <a:chExt cx="319025" cy="319300"/>
          </a:xfrm>
        </p:grpSpPr>
        <p:sp>
          <p:nvSpPr>
            <p:cNvPr id="13579" name="Google Shape;13579;p98"/>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8"/>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8"/>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8"/>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3" name="Google Shape;13583;p98"/>
          <p:cNvGrpSpPr/>
          <p:nvPr/>
        </p:nvGrpSpPr>
        <p:grpSpPr>
          <a:xfrm>
            <a:off x="6201079" y="1533182"/>
            <a:ext cx="317290" cy="361090"/>
            <a:chOff x="-56774050" y="1904075"/>
            <a:chExt cx="279625" cy="318225"/>
          </a:xfrm>
        </p:grpSpPr>
        <p:sp>
          <p:nvSpPr>
            <p:cNvPr id="13584" name="Google Shape;13584;p98"/>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8"/>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98"/>
          <p:cNvGrpSpPr/>
          <p:nvPr/>
        </p:nvGrpSpPr>
        <p:grpSpPr>
          <a:xfrm>
            <a:off x="6201079" y="2006443"/>
            <a:ext cx="317290" cy="361090"/>
            <a:chOff x="-56774850" y="2294725"/>
            <a:chExt cx="279625" cy="318225"/>
          </a:xfrm>
        </p:grpSpPr>
        <p:sp>
          <p:nvSpPr>
            <p:cNvPr id="13587" name="Google Shape;13587;p98"/>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8"/>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8"/>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98"/>
          <p:cNvGrpSpPr/>
          <p:nvPr/>
        </p:nvGrpSpPr>
        <p:grpSpPr>
          <a:xfrm>
            <a:off x="6222086" y="2459027"/>
            <a:ext cx="275278" cy="360182"/>
            <a:chOff x="-56756725" y="2686975"/>
            <a:chExt cx="242600" cy="317425"/>
          </a:xfrm>
        </p:grpSpPr>
        <p:sp>
          <p:nvSpPr>
            <p:cNvPr id="13591" name="Google Shape;13591;p98"/>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8"/>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8"/>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98"/>
          <p:cNvGrpSpPr/>
          <p:nvPr/>
        </p:nvGrpSpPr>
        <p:grpSpPr>
          <a:xfrm>
            <a:off x="4870518" y="2911936"/>
            <a:ext cx="337346" cy="361998"/>
            <a:chOff x="-54826975" y="1903275"/>
            <a:chExt cx="297300" cy="319025"/>
          </a:xfrm>
        </p:grpSpPr>
        <p:sp>
          <p:nvSpPr>
            <p:cNvPr id="13595" name="Google Shape;13595;p98"/>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8"/>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8"/>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8" name="Google Shape;13598;p98"/>
          <p:cNvGrpSpPr/>
          <p:nvPr/>
        </p:nvGrpSpPr>
        <p:grpSpPr>
          <a:xfrm>
            <a:off x="4858206" y="3365399"/>
            <a:ext cx="361969" cy="359274"/>
            <a:chOff x="-54836500" y="2296300"/>
            <a:chExt cx="319000" cy="316625"/>
          </a:xfrm>
        </p:grpSpPr>
        <p:sp>
          <p:nvSpPr>
            <p:cNvPr id="13599" name="Google Shape;13599;p98"/>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8"/>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8"/>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8"/>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98"/>
          <p:cNvGrpSpPr/>
          <p:nvPr/>
        </p:nvGrpSpPr>
        <p:grpSpPr>
          <a:xfrm>
            <a:off x="4879652" y="3832071"/>
            <a:ext cx="319078" cy="361090"/>
            <a:chOff x="-54817600" y="2687750"/>
            <a:chExt cx="281200" cy="318225"/>
          </a:xfrm>
        </p:grpSpPr>
        <p:sp>
          <p:nvSpPr>
            <p:cNvPr id="13604" name="Google Shape;13604;p98"/>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8"/>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8"/>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8"/>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8" name="Google Shape;13608;p98"/>
          <p:cNvGrpSpPr/>
          <p:nvPr/>
        </p:nvGrpSpPr>
        <p:grpSpPr>
          <a:xfrm>
            <a:off x="7110476" y="2911936"/>
            <a:ext cx="317290" cy="359303"/>
            <a:chOff x="-52887125" y="1903275"/>
            <a:chExt cx="279625" cy="316650"/>
          </a:xfrm>
        </p:grpSpPr>
        <p:sp>
          <p:nvSpPr>
            <p:cNvPr id="13609" name="Google Shape;13609;p98"/>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8"/>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1" name="Google Shape;13611;p98"/>
          <p:cNvGrpSpPr/>
          <p:nvPr/>
        </p:nvGrpSpPr>
        <p:grpSpPr>
          <a:xfrm>
            <a:off x="7089030" y="3362733"/>
            <a:ext cx="360182" cy="361969"/>
            <a:chOff x="-52906025" y="2293950"/>
            <a:chExt cx="317425" cy="319000"/>
          </a:xfrm>
        </p:grpSpPr>
        <p:sp>
          <p:nvSpPr>
            <p:cNvPr id="13612" name="Google Shape;13612;p98"/>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8"/>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8"/>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5" name="Google Shape;13615;p98"/>
          <p:cNvGrpSpPr/>
          <p:nvPr/>
        </p:nvGrpSpPr>
        <p:grpSpPr>
          <a:xfrm>
            <a:off x="7110476" y="3831192"/>
            <a:ext cx="317290" cy="361090"/>
            <a:chOff x="-52887125" y="2686975"/>
            <a:chExt cx="279625" cy="318225"/>
          </a:xfrm>
        </p:grpSpPr>
        <p:sp>
          <p:nvSpPr>
            <p:cNvPr id="13616" name="Google Shape;13616;p98"/>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8"/>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8"/>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8"/>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98"/>
          <p:cNvGrpSpPr/>
          <p:nvPr/>
        </p:nvGrpSpPr>
        <p:grpSpPr>
          <a:xfrm>
            <a:off x="6220848" y="4290810"/>
            <a:ext cx="318170" cy="359303"/>
            <a:chOff x="-51722225" y="1915100"/>
            <a:chExt cx="280400" cy="316650"/>
          </a:xfrm>
        </p:grpSpPr>
        <p:sp>
          <p:nvSpPr>
            <p:cNvPr id="13621" name="Google Shape;13621;p98"/>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8"/>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8"/>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8"/>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98"/>
          <p:cNvGrpSpPr/>
          <p:nvPr/>
        </p:nvGrpSpPr>
        <p:grpSpPr>
          <a:xfrm>
            <a:off x="6616678" y="1531508"/>
            <a:ext cx="370905" cy="360976"/>
            <a:chOff x="-56407800" y="1902600"/>
            <a:chExt cx="326875" cy="318125"/>
          </a:xfrm>
        </p:grpSpPr>
        <p:sp>
          <p:nvSpPr>
            <p:cNvPr id="13626" name="Google Shape;13626;p98"/>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8"/>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8"/>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98"/>
          <p:cNvGrpSpPr/>
          <p:nvPr/>
        </p:nvGrpSpPr>
        <p:grpSpPr>
          <a:xfrm>
            <a:off x="6622479" y="2018074"/>
            <a:ext cx="359303" cy="338736"/>
            <a:chOff x="-56401500" y="2304975"/>
            <a:chExt cx="316650" cy="298525"/>
          </a:xfrm>
        </p:grpSpPr>
        <p:sp>
          <p:nvSpPr>
            <p:cNvPr id="13630" name="Google Shape;13630;p98"/>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8"/>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8"/>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8"/>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98"/>
          <p:cNvGrpSpPr/>
          <p:nvPr/>
        </p:nvGrpSpPr>
        <p:grpSpPr>
          <a:xfrm>
            <a:off x="5328863" y="2910149"/>
            <a:ext cx="319985" cy="361090"/>
            <a:chOff x="-54426150" y="1901700"/>
            <a:chExt cx="282000" cy="318225"/>
          </a:xfrm>
        </p:grpSpPr>
        <p:sp>
          <p:nvSpPr>
            <p:cNvPr id="13635" name="Google Shape;13635;p98"/>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8"/>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8"/>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8"/>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98"/>
          <p:cNvGrpSpPr/>
          <p:nvPr/>
        </p:nvGrpSpPr>
        <p:grpSpPr>
          <a:xfrm>
            <a:off x="5328863" y="3363612"/>
            <a:ext cx="319985" cy="361998"/>
            <a:chOff x="-54426150" y="2294725"/>
            <a:chExt cx="282000" cy="319025"/>
          </a:xfrm>
        </p:grpSpPr>
        <p:sp>
          <p:nvSpPr>
            <p:cNvPr id="13640" name="Google Shape;13640;p98"/>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8"/>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8"/>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8"/>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8"/>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5" name="Google Shape;13645;p98"/>
          <p:cNvGrpSpPr/>
          <p:nvPr/>
        </p:nvGrpSpPr>
        <p:grpSpPr>
          <a:xfrm>
            <a:off x="5327076" y="3831192"/>
            <a:ext cx="323560" cy="361969"/>
            <a:chOff x="-54427725" y="2686975"/>
            <a:chExt cx="285150" cy="319000"/>
          </a:xfrm>
        </p:grpSpPr>
        <p:sp>
          <p:nvSpPr>
            <p:cNvPr id="13646" name="Google Shape;13646;p98"/>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8"/>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8"/>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8"/>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8"/>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1" name="Google Shape;13651;p98"/>
          <p:cNvGrpSpPr/>
          <p:nvPr/>
        </p:nvGrpSpPr>
        <p:grpSpPr>
          <a:xfrm>
            <a:off x="7533634" y="2912163"/>
            <a:ext cx="359303" cy="359984"/>
            <a:chOff x="-52513800" y="1903475"/>
            <a:chExt cx="316650" cy="317250"/>
          </a:xfrm>
        </p:grpSpPr>
        <p:sp>
          <p:nvSpPr>
            <p:cNvPr id="13652" name="Google Shape;13652;p98"/>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98"/>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98"/>
          <p:cNvGrpSpPr/>
          <p:nvPr/>
        </p:nvGrpSpPr>
        <p:grpSpPr>
          <a:xfrm>
            <a:off x="7543464" y="3364520"/>
            <a:ext cx="339644" cy="360182"/>
            <a:chOff x="-52505925" y="2295525"/>
            <a:chExt cx="299325" cy="317425"/>
          </a:xfrm>
        </p:grpSpPr>
        <p:sp>
          <p:nvSpPr>
            <p:cNvPr id="13655" name="Google Shape;13655;p98"/>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8"/>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8"/>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8"/>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98"/>
          <p:cNvGrpSpPr/>
          <p:nvPr/>
        </p:nvGrpSpPr>
        <p:grpSpPr>
          <a:xfrm>
            <a:off x="7554641" y="3831192"/>
            <a:ext cx="317290" cy="361090"/>
            <a:chOff x="-52494100" y="2686975"/>
            <a:chExt cx="279625" cy="318225"/>
          </a:xfrm>
        </p:grpSpPr>
        <p:sp>
          <p:nvSpPr>
            <p:cNvPr id="13660" name="Google Shape;13660;p98"/>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8"/>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8"/>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8"/>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4" name="Google Shape;13664;p98"/>
          <p:cNvGrpSpPr/>
          <p:nvPr/>
        </p:nvGrpSpPr>
        <p:grpSpPr>
          <a:xfrm>
            <a:off x="6665412" y="4292135"/>
            <a:ext cx="315503" cy="361090"/>
            <a:chOff x="-51708850" y="2305750"/>
            <a:chExt cx="278050" cy="318225"/>
          </a:xfrm>
        </p:grpSpPr>
        <p:sp>
          <p:nvSpPr>
            <p:cNvPr id="13665" name="Google Shape;13665;p98"/>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8"/>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8"/>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8" name="Google Shape;13668;p98"/>
          <p:cNvGrpSpPr/>
          <p:nvPr/>
        </p:nvGrpSpPr>
        <p:grpSpPr>
          <a:xfrm>
            <a:off x="7536807" y="1533922"/>
            <a:ext cx="319089" cy="362073"/>
            <a:chOff x="1044400" y="2917425"/>
            <a:chExt cx="248125" cy="281550"/>
          </a:xfrm>
        </p:grpSpPr>
        <p:sp>
          <p:nvSpPr>
            <p:cNvPr id="13669" name="Google Shape;13669;p98"/>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8"/>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8"/>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8"/>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98"/>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txBody>
            <a:bodyPr/>
            <a:lstStyle/>
            <a:p>
              <a:endParaRPr lang="en-US"/>
            </a:p>
          </p:txBody>
        </p:sp>
        <p:sp>
          <p:nvSpPr>
            <p:cNvPr id="13674" name="Google Shape;13674;p98"/>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txBody>
            <a:bodyPr/>
            <a:lstStyle/>
            <a:p>
              <a:endParaRPr lang="en-US"/>
            </a:p>
          </p:txBody>
        </p:sp>
        <p:sp>
          <p:nvSpPr>
            <p:cNvPr id="13675" name="Google Shape;13675;p98"/>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txBody>
            <a:bodyPr/>
            <a:lstStyle/>
            <a:p>
              <a:endParaRPr lang="en-US"/>
            </a:p>
          </p:txBody>
        </p:sp>
        <p:sp>
          <p:nvSpPr>
            <p:cNvPr id="13676" name="Google Shape;13676;p98"/>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8"/>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8" name="Google Shape;13678;p98"/>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82"/>
        <p:cNvGrpSpPr/>
        <p:nvPr/>
      </p:nvGrpSpPr>
      <p:grpSpPr>
        <a:xfrm>
          <a:off x="0" y="0"/>
          <a:ext cx="0" cy="0"/>
          <a:chOff x="0" y="0"/>
          <a:chExt cx="0" cy="0"/>
        </a:xfrm>
      </p:grpSpPr>
      <p:sp>
        <p:nvSpPr>
          <p:cNvPr id="13683" name="Google Shape;13683;p9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684" name="Google Shape;13684;p9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685" name="Google Shape;13685;p99"/>
          <p:cNvGrpSpPr/>
          <p:nvPr/>
        </p:nvGrpSpPr>
        <p:grpSpPr>
          <a:xfrm>
            <a:off x="889109" y="1531603"/>
            <a:ext cx="278288" cy="357036"/>
            <a:chOff x="-50489600" y="1947400"/>
            <a:chExt cx="233150" cy="299125"/>
          </a:xfrm>
        </p:grpSpPr>
        <p:sp>
          <p:nvSpPr>
            <p:cNvPr id="13686" name="Google Shape;13686;p99"/>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9"/>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99"/>
          <p:cNvGrpSpPr/>
          <p:nvPr/>
        </p:nvGrpSpPr>
        <p:grpSpPr>
          <a:xfrm>
            <a:off x="849616" y="1986560"/>
            <a:ext cx="357274" cy="358199"/>
            <a:chOff x="-50523475" y="2316000"/>
            <a:chExt cx="299325" cy="300100"/>
          </a:xfrm>
        </p:grpSpPr>
        <p:sp>
          <p:nvSpPr>
            <p:cNvPr id="13689" name="Google Shape;13689;p99"/>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9"/>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1" name="Google Shape;13691;p99"/>
          <p:cNvGrpSpPr/>
          <p:nvPr/>
        </p:nvGrpSpPr>
        <p:grpSpPr>
          <a:xfrm>
            <a:off x="848213" y="2435869"/>
            <a:ext cx="360079" cy="357304"/>
            <a:chOff x="-50524250" y="2686150"/>
            <a:chExt cx="301675" cy="299350"/>
          </a:xfrm>
        </p:grpSpPr>
        <p:sp>
          <p:nvSpPr>
            <p:cNvPr id="13692" name="Google Shape;13692;p99"/>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9"/>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9"/>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9"/>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9"/>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9"/>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99"/>
          <p:cNvGrpSpPr/>
          <p:nvPr/>
        </p:nvGrpSpPr>
        <p:grpSpPr>
          <a:xfrm>
            <a:off x="3070976" y="1561682"/>
            <a:ext cx="358199" cy="359154"/>
            <a:chOff x="-48633950" y="1972600"/>
            <a:chExt cx="300100" cy="300900"/>
          </a:xfrm>
        </p:grpSpPr>
        <p:sp>
          <p:nvSpPr>
            <p:cNvPr id="13699" name="Google Shape;13699;p99"/>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9"/>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1" name="Google Shape;13701;p99"/>
          <p:cNvGrpSpPr/>
          <p:nvPr/>
        </p:nvGrpSpPr>
        <p:grpSpPr>
          <a:xfrm>
            <a:off x="3070499" y="2017593"/>
            <a:ext cx="359154" cy="361004"/>
            <a:chOff x="-48634750" y="2342000"/>
            <a:chExt cx="300900" cy="302450"/>
          </a:xfrm>
        </p:grpSpPr>
        <p:sp>
          <p:nvSpPr>
            <p:cNvPr id="13702" name="Google Shape;13702;p99"/>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9"/>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9"/>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9"/>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9"/>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9"/>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9"/>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9"/>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0" name="Google Shape;13710;p99"/>
          <p:cNvGrpSpPr/>
          <p:nvPr/>
        </p:nvGrpSpPr>
        <p:grpSpPr>
          <a:xfrm>
            <a:off x="3071439" y="2465977"/>
            <a:ext cx="357274" cy="357274"/>
            <a:chOff x="-48633175" y="2711375"/>
            <a:chExt cx="299325" cy="299325"/>
          </a:xfrm>
        </p:grpSpPr>
        <p:sp>
          <p:nvSpPr>
            <p:cNvPr id="13711" name="Google Shape;13711;p99"/>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99"/>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3" name="Google Shape;13713;p99"/>
          <p:cNvGrpSpPr/>
          <p:nvPr/>
        </p:nvGrpSpPr>
        <p:grpSpPr>
          <a:xfrm>
            <a:off x="1757928" y="2917929"/>
            <a:ext cx="314006" cy="358229"/>
            <a:chOff x="-46753100" y="1965500"/>
            <a:chExt cx="263075" cy="300125"/>
          </a:xfrm>
        </p:grpSpPr>
        <p:sp>
          <p:nvSpPr>
            <p:cNvPr id="13714" name="Google Shape;13714;p99"/>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9"/>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6" name="Google Shape;13716;p99"/>
          <p:cNvGrpSpPr/>
          <p:nvPr/>
        </p:nvGrpSpPr>
        <p:grpSpPr>
          <a:xfrm>
            <a:off x="1735354" y="3385142"/>
            <a:ext cx="359154" cy="315916"/>
            <a:chOff x="-46772025" y="2350650"/>
            <a:chExt cx="300900" cy="264675"/>
          </a:xfrm>
        </p:grpSpPr>
        <p:sp>
          <p:nvSpPr>
            <p:cNvPr id="13717" name="Google Shape;13717;p99"/>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9"/>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99"/>
          <p:cNvGrpSpPr/>
          <p:nvPr/>
        </p:nvGrpSpPr>
        <p:grpSpPr>
          <a:xfrm>
            <a:off x="1735354" y="3819420"/>
            <a:ext cx="359154" cy="359154"/>
            <a:chOff x="-46772025" y="2701925"/>
            <a:chExt cx="300900" cy="300900"/>
          </a:xfrm>
        </p:grpSpPr>
        <p:sp>
          <p:nvSpPr>
            <p:cNvPr id="13720" name="Google Shape;13720;p99"/>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9"/>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2" name="Google Shape;13722;p99"/>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3" name="Google Shape;13723;p99"/>
          <p:cNvGrpSpPr/>
          <p:nvPr/>
        </p:nvGrpSpPr>
        <p:grpSpPr>
          <a:xfrm>
            <a:off x="1293035" y="1532528"/>
            <a:ext cx="358199" cy="359154"/>
            <a:chOff x="-50154075" y="1948175"/>
            <a:chExt cx="300100" cy="300900"/>
          </a:xfrm>
        </p:grpSpPr>
        <p:sp>
          <p:nvSpPr>
            <p:cNvPr id="13724" name="Google Shape;13724;p99"/>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9"/>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99"/>
          <p:cNvGrpSpPr/>
          <p:nvPr/>
        </p:nvGrpSpPr>
        <p:grpSpPr>
          <a:xfrm>
            <a:off x="1293035" y="1987485"/>
            <a:ext cx="358199" cy="358229"/>
            <a:chOff x="-50154850" y="2316775"/>
            <a:chExt cx="300100" cy="300125"/>
          </a:xfrm>
        </p:grpSpPr>
        <p:sp>
          <p:nvSpPr>
            <p:cNvPr id="13727" name="Google Shape;13727;p99"/>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9"/>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9" name="Google Shape;13729;p99"/>
          <p:cNvGrpSpPr/>
          <p:nvPr/>
        </p:nvGrpSpPr>
        <p:grpSpPr>
          <a:xfrm>
            <a:off x="1288813" y="2434496"/>
            <a:ext cx="366644" cy="356558"/>
            <a:chOff x="-50158000" y="2685000"/>
            <a:chExt cx="307175" cy="298725"/>
          </a:xfrm>
        </p:grpSpPr>
        <p:sp>
          <p:nvSpPr>
            <p:cNvPr id="13730" name="Google Shape;13730;p99"/>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9"/>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99"/>
          <p:cNvGrpSpPr/>
          <p:nvPr/>
        </p:nvGrpSpPr>
        <p:grpSpPr>
          <a:xfrm>
            <a:off x="3521599" y="1562607"/>
            <a:ext cx="361004" cy="358229"/>
            <a:chOff x="-48266125" y="1973375"/>
            <a:chExt cx="302450" cy="300125"/>
          </a:xfrm>
        </p:grpSpPr>
        <p:sp>
          <p:nvSpPr>
            <p:cNvPr id="13733" name="Google Shape;13733;p99"/>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9"/>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9"/>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9"/>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9"/>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9"/>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9" name="Google Shape;13739;p99"/>
          <p:cNvGrpSpPr/>
          <p:nvPr/>
        </p:nvGrpSpPr>
        <p:grpSpPr>
          <a:xfrm>
            <a:off x="3548844" y="2018369"/>
            <a:ext cx="306516" cy="358349"/>
            <a:chOff x="-48237000" y="2342650"/>
            <a:chExt cx="256800" cy="300225"/>
          </a:xfrm>
        </p:grpSpPr>
        <p:sp>
          <p:nvSpPr>
            <p:cNvPr id="13740" name="Google Shape;13740;p99"/>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9"/>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9"/>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99"/>
          <p:cNvGrpSpPr/>
          <p:nvPr/>
        </p:nvGrpSpPr>
        <p:grpSpPr>
          <a:xfrm>
            <a:off x="2180338" y="2918646"/>
            <a:ext cx="361034" cy="355633"/>
            <a:chOff x="-46404975" y="1966100"/>
            <a:chExt cx="302475" cy="297950"/>
          </a:xfrm>
        </p:grpSpPr>
        <p:sp>
          <p:nvSpPr>
            <p:cNvPr id="13744" name="Google Shape;13744;p99"/>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9"/>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9"/>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9"/>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99"/>
          <p:cNvGrpSpPr/>
          <p:nvPr/>
        </p:nvGrpSpPr>
        <p:grpSpPr>
          <a:xfrm>
            <a:off x="2181740" y="3364463"/>
            <a:ext cx="358229" cy="358199"/>
            <a:chOff x="-46401050" y="2333325"/>
            <a:chExt cx="300125" cy="300100"/>
          </a:xfrm>
        </p:grpSpPr>
        <p:sp>
          <p:nvSpPr>
            <p:cNvPr id="13749" name="Google Shape;13749;p99"/>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9"/>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9"/>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9"/>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3" name="Google Shape;13753;p99"/>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4" name="Google Shape;13754;p99"/>
          <p:cNvGrpSpPr/>
          <p:nvPr/>
        </p:nvGrpSpPr>
        <p:grpSpPr>
          <a:xfrm>
            <a:off x="3961830" y="3374818"/>
            <a:ext cx="359154" cy="359124"/>
            <a:chOff x="-44914800" y="2342000"/>
            <a:chExt cx="300900" cy="300875"/>
          </a:xfrm>
        </p:grpSpPr>
        <p:sp>
          <p:nvSpPr>
            <p:cNvPr id="13755" name="Google Shape;13755;p99"/>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9"/>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9"/>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8" name="Google Shape;13758;p99"/>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9" name="Google Shape;13759;p99"/>
          <p:cNvGrpSpPr/>
          <p:nvPr/>
        </p:nvGrpSpPr>
        <p:grpSpPr>
          <a:xfrm>
            <a:off x="1735816" y="1987336"/>
            <a:ext cx="359154" cy="357424"/>
            <a:chOff x="-49786250" y="2316650"/>
            <a:chExt cx="300900" cy="299450"/>
          </a:xfrm>
        </p:grpSpPr>
        <p:sp>
          <p:nvSpPr>
            <p:cNvPr id="13760" name="Google Shape;13760;p99"/>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9"/>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9"/>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9"/>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9"/>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9"/>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9"/>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7" name="Google Shape;13767;p99"/>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9"/>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9" name="Google Shape;13769;p99"/>
          <p:cNvGrpSpPr/>
          <p:nvPr/>
        </p:nvGrpSpPr>
        <p:grpSpPr>
          <a:xfrm>
            <a:off x="4033144" y="2017593"/>
            <a:ext cx="230365" cy="359124"/>
            <a:chOff x="-47842400" y="2342000"/>
            <a:chExt cx="193000" cy="300875"/>
          </a:xfrm>
        </p:grpSpPr>
        <p:sp>
          <p:nvSpPr>
            <p:cNvPr id="13770" name="Google Shape;13770;p99"/>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9"/>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9"/>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3" name="Google Shape;13773;p99"/>
          <p:cNvGrpSpPr/>
          <p:nvPr/>
        </p:nvGrpSpPr>
        <p:grpSpPr>
          <a:xfrm>
            <a:off x="3969212" y="2465052"/>
            <a:ext cx="358229" cy="359154"/>
            <a:chOff x="-47896750" y="2710600"/>
            <a:chExt cx="300125" cy="300900"/>
          </a:xfrm>
        </p:grpSpPr>
        <p:sp>
          <p:nvSpPr>
            <p:cNvPr id="13774" name="Google Shape;13774;p99"/>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9"/>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9"/>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9"/>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8" name="Google Shape;13778;p99"/>
          <p:cNvGrpSpPr/>
          <p:nvPr/>
        </p:nvGrpSpPr>
        <p:grpSpPr>
          <a:xfrm>
            <a:off x="2624852" y="2938609"/>
            <a:ext cx="359154" cy="314991"/>
            <a:chOff x="-46033225" y="1982825"/>
            <a:chExt cx="300900" cy="263900"/>
          </a:xfrm>
        </p:grpSpPr>
        <p:sp>
          <p:nvSpPr>
            <p:cNvPr id="13779" name="Google Shape;13779;p99"/>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9"/>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9"/>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99"/>
          <p:cNvGrpSpPr/>
          <p:nvPr/>
        </p:nvGrpSpPr>
        <p:grpSpPr>
          <a:xfrm>
            <a:off x="2621569" y="3365866"/>
            <a:ext cx="365719" cy="326151"/>
            <a:chOff x="-46034000" y="2334500"/>
            <a:chExt cx="306400" cy="273250"/>
          </a:xfrm>
        </p:grpSpPr>
        <p:sp>
          <p:nvSpPr>
            <p:cNvPr id="13783" name="Google Shape;13783;p99"/>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9"/>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9"/>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99"/>
          <p:cNvGrpSpPr/>
          <p:nvPr/>
        </p:nvGrpSpPr>
        <p:grpSpPr>
          <a:xfrm>
            <a:off x="2667627" y="3820255"/>
            <a:ext cx="273603" cy="356439"/>
            <a:chOff x="-45998575" y="2702625"/>
            <a:chExt cx="229225" cy="298625"/>
          </a:xfrm>
        </p:grpSpPr>
        <p:sp>
          <p:nvSpPr>
            <p:cNvPr id="13787" name="Google Shape;13787;p99"/>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9"/>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9"/>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9"/>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9"/>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9"/>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9"/>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4" name="Google Shape;13794;p99"/>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9"/>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9"/>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9"/>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9"/>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9" name="Google Shape;13799;p99"/>
          <p:cNvGrpSpPr/>
          <p:nvPr/>
        </p:nvGrpSpPr>
        <p:grpSpPr>
          <a:xfrm>
            <a:off x="2203197" y="2434019"/>
            <a:ext cx="314961" cy="361034"/>
            <a:chOff x="-49398750" y="2684600"/>
            <a:chExt cx="263875" cy="302475"/>
          </a:xfrm>
        </p:grpSpPr>
        <p:sp>
          <p:nvSpPr>
            <p:cNvPr id="13800" name="Google Shape;13800;p99"/>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9"/>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9"/>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3" name="Google Shape;13803;p99"/>
          <p:cNvGrpSpPr/>
          <p:nvPr/>
        </p:nvGrpSpPr>
        <p:grpSpPr>
          <a:xfrm>
            <a:off x="873121" y="2928284"/>
            <a:ext cx="314006" cy="359154"/>
            <a:chOff x="-47509225" y="1974175"/>
            <a:chExt cx="263075" cy="300900"/>
          </a:xfrm>
        </p:grpSpPr>
        <p:sp>
          <p:nvSpPr>
            <p:cNvPr id="13804" name="Google Shape;13804;p99"/>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9"/>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9"/>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9"/>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9"/>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9" name="Google Shape;13809;p99"/>
          <p:cNvGrpSpPr/>
          <p:nvPr/>
        </p:nvGrpSpPr>
        <p:grpSpPr>
          <a:xfrm>
            <a:off x="849622" y="3374818"/>
            <a:ext cx="361004" cy="357961"/>
            <a:chOff x="-47529700" y="2342000"/>
            <a:chExt cx="302450" cy="299900"/>
          </a:xfrm>
        </p:grpSpPr>
        <p:sp>
          <p:nvSpPr>
            <p:cNvPr id="13810" name="Google Shape;13810;p99"/>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9"/>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99"/>
          <p:cNvGrpSpPr/>
          <p:nvPr/>
        </p:nvGrpSpPr>
        <p:grpSpPr>
          <a:xfrm>
            <a:off x="851025" y="3873967"/>
            <a:ext cx="358199" cy="272648"/>
            <a:chOff x="-47527350" y="2747625"/>
            <a:chExt cx="300100" cy="228425"/>
          </a:xfrm>
        </p:grpSpPr>
        <p:sp>
          <p:nvSpPr>
            <p:cNvPr id="13813" name="Google Shape;13813;p99"/>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9"/>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9"/>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9"/>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9"/>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9"/>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9" name="Google Shape;13819;p99"/>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0" name="Google Shape;13820;p99"/>
          <p:cNvGrpSpPr/>
          <p:nvPr/>
        </p:nvGrpSpPr>
        <p:grpSpPr>
          <a:xfrm>
            <a:off x="3073924" y="3387022"/>
            <a:ext cx="358229" cy="314961"/>
            <a:chOff x="-45664625" y="2352225"/>
            <a:chExt cx="300125" cy="263875"/>
          </a:xfrm>
        </p:grpSpPr>
        <p:sp>
          <p:nvSpPr>
            <p:cNvPr id="13821" name="Google Shape;13821;p99"/>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9"/>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9"/>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9"/>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9"/>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9"/>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99"/>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99"/>
          <p:cNvGrpSpPr/>
          <p:nvPr/>
        </p:nvGrpSpPr>
        <p:grpSpPr>
          <a:xfrm>
            <a:off x="3073103" y="3821001"/>
            <a:ext cx="359870" cy="357573"/>
            <a:chOff x="-45665400" y="2703250"/>
            <a:chExt cx="301500" cy="299575"/>
          </a:xfrm>
        </p:grpSpPr>
        <p:sp>
          <p:nvSpPr>
            <p:cNvPr id="13829" name="Google Shape;13829;p99"/>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9"/>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9"/>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9"/>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3" name="Google Shape;13833;p99"/>
          <p:cNvGrpSpPr/>
          <p:nvPr/>
        </p:nvGrpSpPr>
        <p:grpSpPr>
          <a:xfrm>
            <a:off x="2174760" y="4261937"/>
            <a:ext cx="359154" cy="360109"/>
            <a:chOff x="-44528075" y="1982825"/>
            <a:chExt cx="300900" cy="301700"/>
          </a:xfrm>
        </p:grpSpPr>
        <p:sp>
          <p:nvSpPr>
            <p:cNvPr id="13834" name="Google Shape;13834;p99"/>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9"/>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9"/>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9"/>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9"/>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9"/>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9"/>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41" name="Google Shape;13841;p99"/>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2" name="Google Shape;13842;p99"/>
          <p:cNvGrpSpPr/>
          <p:nvPr/>
        </p:nvGrpSpPr>
        <p:grpSpPr>
          <a:xfrm>
            <a:off x="2625923" y="1987485"/>
            <a:ext cx="358199" cy="358229"/>
            <a:chOff x="-49048250" y="2316775"/>
            <a:chExt cx="300100" cy="300125"/>
          </a:xfrm>
        </p:grpSpPr>
        <p:sp>
          <p:nvSpPr>
            <p:cNvPr id="13843" name="Google Shape;13843;p99"/>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9"/>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9"/>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9"/>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47" name="Google Shape;13847;p99"/>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8" name="Google Shape;13848;p99"/>
          <p:cNvGrpSpPr/>
          <p:nvPr/>
        </p:nvGrpSpPr>
        <p:grpSpPr>
          <a:xfrm>
            <a:off x="1290494" y="2928284"/>
            <a:ext cx="360109" cy="358199"/>
            <a:chOff x="-47160325" y="1974175"/>
            <a:chExt cx="301700" cy="300100"/>
          </a:xfrm>
        </p:grpSpPr>
        <p:sp>
          <p:nvSpPr>
            <p:cNvPr id="13849" name="Google Shape;13849;p99"/>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9"/>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1" name="Google Shape;13851;p99"/>
          <p:cNvGrpSpPr/>
          <p:nvPr/>
        </p:nvGrpSpPr>
        <p:grpSpPr>
          <a:xfrm>
            <a:off x="1290971" y="3374818"/>
            <a:ext cx="359154" cy="359124"/>
            <a:chOff x="-47159525" y="2342000"/>
            <a:chExt cx="300900" cy="300875"/>
          </a:xfrm>
        </p:grpSpPr>
        <p:sp>
          <p:nvSpPr>
            <p:cNvPr id="13852" name="Google Shape;13852;p99"/>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9"/>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9"/>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9"/>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9"/>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7" name="Google Shape;13857;p99"/>
          <p:cNvGrpSpPr/>
          <p:nvPr/>
        </p:nvGrpSpPr>
        <p:grpSpPr>
          <a:xfrm>
            <a:off x="1291448" y="3831654"/>
            <a:ext cx="358199" cy="359154"/>
            <a:chOff x="-47157950" y="2712175"/>
            <a:chExt cx="300100" cy="300900"/>
          </a:xfrm>
        </p:grpSpPr>
        <p:sp>
          <p:nvSpPr>
            <p:cNvPr id="13858" name="Google Shape;13858;p99"/>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9"/>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9"/>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9"/>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9"/>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9"/>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9"/>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5" name="Google Shape;13865;p99"/>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6" name="Google Shape;13866;p99"/>
          <p:cNvGrpSpPr/>
          <p:nvPr/>
        </p:nvGrpSpPr>
        <p:grpSpPr>
          <a:xfrm>
            <a:off x="3535175" y="3364463"/>
            <a:ext cx="315886" cy="358199"/>
            <a:chOff x="-45278675" y="2333325"/>
            <a:chExt cx="264650" cy="300100"/>
          </a:xfrm>
        </p:grpSpPr>
        <p:sp>
          <p:nvSpPr>
            <p:cNvPr id="13867" name="Google Shape;13867;p99"/>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9"/>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9"/>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9"/>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99"/>
          <p:cNvGrpSpPr/>
          <p:nvPr/>
        </p:nvGrpSpPr>
        <p:grpSpPr>
          <a:xfrm>
            <a:off x="3545500" y="3819420"/>
            <a:ext cx="295237" cy="358229"/>
            <a:chOff x="-45270025" y="2701925"/>
            <a:chExt cx="247350" cy="300125"/>
          </a:xfrm>
        </p:grpSpPr>
        <p:sp>
          <p:nvSpPr>
            <p:cNvPr id="13872" name="Google Shape;13872;p99"/>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9"/>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9"/>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9"/>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76" name="Google Shape;13876;p99"/>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7" name="Google Shape;13877;p99"/>
          <p:cNvGrpSpPr/>
          <p:nvPr/>
        </p:nvGrpSpPr>
        <p:grpSpPr>
          <a:xfrm>
            <a:off x="2209567" y="2078266"/>
            <a:ext cx="307444" cy="260626"/>
            <a:chOff x="1636184" y="2959225"/>
            <a:chExt cx="232666" cy="197250"/>
          </a:xfrm>
        </p:grpSpPr>
        <p:sp>
          <p:nvSpPr>
            <p:cNvPr id="13878" name="Google Shape;13878;p99"/>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9"/>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9"/>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txBody>
            <a:bodyPr/>
            <a:lstStyle/>
            <a:p>
              <a:endParaRPr lang="en-US"/>
            </a:p>
          </p:txBody>
        </p:sp>
        <p:sp>
          <p:nvSpPr>
            <p:cNvPr id="13881" name="Google Shape;13881;p99"/>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txBody>
            <a:bodyPr/>
            <a:lstStyle/>
            <a:p>
              <a:endParaRPr lang="en-US"/>
            </a:p>
          </p:txBody>
        </p:sp>
      </p:grpSp>
      <p:grpSp>
        <p:nvGrpSpPr>
          <p:cNvPr id="13882" name="Google Shape;13882;p99"/>
          <p:cNvGrpSpPr/>
          <p:nvPr/>
        </p:nvGrpSpPr>
        <p:grpSpPr>
          <a:xfrm>
            <a:off x="3577265" y="2463611"/>
            <a:ext cx="258542" cy="365154"/>
            <a:chOff x="-47300587" y="123275"/>
            <a:chExt cx="190975" cy="269725"/>
          </a:xfrm>
        </p:grpSpPr>
        <p:sp>
          <p:nvSpPr>
            <p:cNvPr id="13883" name="Google Shape;13883;p99"/>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9"/>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9"/>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9"/>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99"/>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99"/>
          <p:cNvGrpSpPr/>
          <p:nvPr/>
        </p:nvGrpSpPr>
        <p:grpSpPr>
          <a:xfrm>
            <a:off x="4870788" y="1532801"/>
            <a:ext cx="342328" cy="339793"/>
            <a:chOff x="-13966675" y="1639700"/>
            <a:chExt cx="354450" cy="351825"/>
          </a:xfrm>
        </p:grpSpPr>
        <p:sp>
          <p:nvSpPr>
            <p:cNvPr id="13889" name="Google Shape;13889;p99"/>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9"/>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9"/>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9"/>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9"/>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4" name="Google Shape;13894;p99"/>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9"/>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6" name="Google Shape;13896;p99"/>
          <p:cNvGrpSpPr/>
          <p:nvPr/>
        </p:nvGrpSpPr>
        <p:grpSpPr>
          <a:xfrm>
            <a:off x="6667277" y="1532487"/>
            <a:ext cx="340034" cy="340420"/>
            <a:chOff x="-12199250" y="1662675"/>
            <a:chExt cx="352075" cy="352475"/>
          </a:xfrm>
        </p:grpSpPr>
        <p:sp>
          <p:nvSpPr>
            <p:cNvPr id="13897" name="Google Shape;13897;p99"/>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9"/>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99"/>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99"/>
          <p:cNvGrpSpPr/>
          <p:nvPr/>
        </p:nvGrpSpPr>
        <p:grpSpPr>
          <a:xfrm>
            <a:off x="6666130" y="1939354"/>
            <a:ext cx="342328" cy="342328"/>
            <a:chOff x="-12199250" y="2096250"/>
            <a:chExt cx="354450" cy="354450"/>
          </a:xfrm>
        </p:grpSpPr>
        <p:sp>
          <p:nvSpPr>
            <p:cNvPr id="13901" name="Google Shape;13901;p99"/>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9"/>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3" name="Google Shape;13903;p99"/>
          <p:cNvGrpSpPr/>
          <p:nvPr/>
        </p:nvGrpSpPr>
        <p:grpSpPr>
          <a:xfrm>
            <a:off x="6667277" y="2348308"/>
            <a:ext cx="340034" cy="341579"/>
            <a:chOff x="-12199250" y="2530225"/>
            <a:chExt cx="352075" cy="353675"/>
          </a:xfrm>
        </p:grpSpPr>
        <p:sp>
          <p:nvSpPr>
            <p:cNvPr id="13904" name="Google Shape;13904;p99"/>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9"/>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9"/>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9"/>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8" name="Google Shape;13908;p99"/>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9" name="Google Shape;13909;p99"/>
          <p:cNvGrpSpPr/>
          <p:nvPr/>
        </p:nvGrpSpPr>
        <p:grpSpPr>
          <a:xfrm>
            <a:off x="4870788" y="3188088"/>
            <a:ext cx="342328" cy="339310"/>
            <a:chOff x="-10462550" y="2057650"/>
            <a:chExt cx="354450" cy="351325"/>
          </a:xfrm>
        </p:grpSpPr>
        <p:sp>
          <p:nvSpPr>
            <p:cNvPr id="13910" name="Google Shape;13910;p99"/>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9"/>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2" name="Google Shape;13912;p99"/>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3" name="Google Shape;13913;p99"/>
          <p:cNvGrpSpPr/>
          <p:nvPr/>
        </p:nvGrpSpPr>
        <p:grpSpPr>
          <a:xfrm>
            <a:off x="6649772" y="2779651"/>
            <a:ext cx="375044" cy="340541"/>
            <a:chOff x="-8692750" y="1622100"/>
            <a:chExt cx="388325" cy="352600"/>
          </a:xfrm>
        </p:grpSpPr>
        <p:sp>
          <p:nvSpPr>
            <p:cNvPr id="13914" name="Google Shape;13914;p99"/>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99"/>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6" name="Google Shape;13916;p99"/>
          <p:cNvGrpSpPr/>
          <p:nvPr/>
        </p:nvGrpSpPr>
        <p:grpSpPr>
          <a:xfrm>
            <a:off x="5304253" y="1531907"/>
            <a:ext cx="341555" cy="341579"/>
            <a:chOff x="-13529550" y="1639425"/>
            <a:chExt cx="353650" cy="353675"/>
          </a:xfrm>
        </p:grpSpPr>
        <p:sp>
          <p:nvSpPr>
            <p:cNvPr id="13917" name="Google Shape;13917;p99"/>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9"/>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9"/>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9"/>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9"/>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9"/>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9"/>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9"/>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99"/>
          <p:cNvGrpSpPr/>
          <p:nvPr/>
        </p:nvGrpSpPr>
        <p:grpSpPr>
          <a:xfrm>
            <a:off x="5303106" y="1940489"/>
            <a:ext cx="343849" cy="340058"/>
            <a:chOff x="-13531925" y="2075775"/>
            <a:chExt cx="356025" cy="352100"/>
          </a:xfrm>
        </p:grpSpPr>
        <p:sp>
          <p:nvSpPr>
            <p:cNvPr id="13926" name="Google Shape;13926;p99"/>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9"/>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99"/>
          <p:cNvGrpSpPr/>
          <p:nvPr/>
        </p:nvGrpSpPr>
        <p:grpSpPr>
          <a:xfrm>
            <a:off x="5304627" y="2348694"/>
            <a:ext cx="340807" cy="340807"/>
            <a:chOff x="-13528775" y="2507400"/>
            <a:chExt cx="352875" cy="352875"/>
          </a:xfrm>
        </p:grpSpPr>
        <p:sp>
          <p:nvSpPr>
            <p:cNvPr id="13929" name="Google Shape;13929;p99"/>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9"/>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9"/>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2" name="Google Shape;13932;p99"/>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9"/>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4" name="Google Shape;13934;p99"/>
          <p:cNvGrpSpPr/>
          <p:nvPr/>
        </p:nvGrpSpPr>
        <p:grpSpPr>
          <a:xfrm>
            <a:off x="7140133" y="2348308"/>
            <a:ext cx="308090" cy="341579"/>
            <a:chOff x="-11747150" y="2530225"/>
            <a:chExt cx="319000" cy="353675"/>
          </a:xfrm>
        </p:grpSpPr>
        <p:sp>
          <p:nvSpPr>
            <p:cNvPr id="13935" name="Google Shape;13935;p99"/>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9"/>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99"/>
          <p:cNvGrpSpPr/>
          <p:nvPr/>
        </p:nvGrpSpPr>
        <p:grpSpPr>
          <a:xfrm>
            <a:off x="5304627" y="2779519"/>
            <a:ext cx="340807" cy="340807"/>
            <a:chOff x="-10027775" y="1622900"/>
            <a:chExt cx="352875" cy="352875"/>
          </a:xfrm>
        </p:grpSpPr>
        <p:sp>
          <p:nvSpPr>
            <p:cNvPr id="13938" name="Google Shape;13938;p99"/>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9"/>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9"/>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9"/>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9"/>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9"/>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4" name="Google Shape;13944;p99"/>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5" name="Google Shape;13945;p99"/>
          <p:cNvGrpSpPr/>
          <p:nvPr/>
        </p:nvGrpSpPr>
        <p:grpSpPr>
          <a:xfrm>
            <a:off x="8031595" y="2805183"/>
            <a:ext cx="322553" cy="342328"/>
            <a:chOff x="-10019125" y="2490075"/>
            <a:chExt cx="333975" cy="354450"/>
          </a:xfrm>
        </p:grpSpPr>
        <p:sp>
          <p:nvSpPr>
            <p:cNvPr id="13946" name="Google Shape;13946;p99"/>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9"/>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99"/>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9"/>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0" name="Google Shape;13950;p99"/>
          <p:cNvGrpSpPr/>
          <p:nvPr/>
        </p:nvGrpSpPr>
        <p:grpSpPr>
          <a:xfrm>
            <a:off x="6661180" y="3186193"/>
            <a:ext cx="352227" cy="343100"/>
            <a:chOff x="-8684100" y="2032450"/>
            <a:chExt cx="364700" cy="355250"/>
          </a:xfrm>
        </p:grpSpPr>
        <p:sp>
          <p:nvSpPr>
            <p:cNvPr id="13951" name="Google Shape;13951;p99"/>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9"/>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9"/>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4" name="Google Shape;13954;p99"/>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5" name="Google Shape;13955;p99"/>
          <p:cNvGrpSpPr/>
          <p:nvPr/>
        </p:nvGrpSpPr>
        <p:grpSpPr>
          <a:xfrm>
            <a:off x="5752039" y="1939656"/>
            <a:ext cx="343849" cy="341724"/>
            <a:chOff x="-13095575" y="2073400"/>
            <a:chExt cx="356025" cy="353825"/>
          </a:xfrm>
        </p:grpSpPr>
        <p:sp>
          <p:nvSpPr>
            <p:cNvPr id="13956" name="Google Shape;13956;p99"/>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9"/>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9"/>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9"/>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9"/>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9"/>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9"/>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9"/>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4" name="Google Shape;13964;p99"/>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5" name="Google Shape;13965;p99"/>
          <p:cNvGrpSpPr/>
          <p:nvPr/>
        </p:nvGrpSpPr>
        <p:grpSpPr>
          <a:xfrm>
            <a:off x="7576787" y="1531485"/>
            <a:ext cx="343100" cy="342424"/>
            <a:chOff x="-11332875" y="1660700"/>
            <a:chExt cx="355250" cy="354550"/>
          </a:xfrm>
        </p:grpSpPr>
        <p:sp>
          <p:nvSpPr>
            <p:cNvPr id="13966" name="Google Shape;13966;p99"/>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9"/>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9"/>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9"/>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0" name="Google Shape;13970;p99"/>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9"/>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2" name="Google Shape;13972;p99"/>
          <p:cNvGrpSpPr/>
          <p:nvPr/>
        </p:nvGrpSpPr>
        <p:grpSpPr>
          <a:xfrm>
            <a:off x="5774096" y="2777997"/>
            <a:ext cx="299736" cy="343849"/>
            <a:chOff x="-9570950" y="1622100"/>
            <a:chExt cx="310350" cy="356025"/>
          </a:xfrm>
        </p:grpSpPr>
        <p:sp>
          <p:nvSpPr>
            <p:cNvPr id="13973" name="Google Shape;13973;p99"/>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9"/>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99"/>
          <p:cNvGrpSpPr/>
          <p:nvPr/>
        </p:nvGrpSpPr>
        <p:grpSpPr>
          <a:xfrm>
            <a:off x="5752800" y="3186953"/>
            <a:ext cx="342328" cy="341579"/>
            <a:chOff x="-9594575" y="2056875"/>
            <a:chExt cx="354450" cy="353675"/>
          </a:xfrm>
        </p:grpSpPr>
        <p:sp>
          <p:nvSpPr>
            <p:cNvPr id="13976" name="Google Shape;13976;p99"/>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9"/>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9"/>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9" name="Google Shape;13979;p99"/>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0" name="Google Shape;13980;p99"/>
          <p:cNvGrpSpPr/>
          <p:nvPr/>
        </p:nvGrpSpPr>
        <p:grpSpPr>
          <a:xfrm>
            <a:off x="6208482" y="1532293"/>
            <a:ext cx="342328" cy="340807"/>
            <a:chOff x="-12661600" y="1640225"/>
            <a:chExt cx="354450" cy="352875"/>
          </a:xfrm>
        </p:grpSpPr>
        <p:sp>
          <p:nvSpPr>
            <p:cNvPr id="13981" name="Google Shape;13981;p99"/>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9"/>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9"/>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99"/>
          <p:cNvGrpSpPr/>
          <p:nvPr/>
        </p:nvGrpSpPr>
        <p:grpSpPr>
          <a:xfrm>
            <a:off x="6208857" y="1960831"/>
            <a:ext cx="341579" cy="299374"/>
            <a:chOff x="-12660025" y="2096250"/>
            <a:chExt cx="353675" cy="309975"/>
          </a:xfrm>
        </p:grpSpPr>
        <p:sp>
          <p:nvSpPr>
            <p:cNvPr id="13985" name="Google Shape;13985;p99"/>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9"/>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99"/>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99"/>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99"/>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9"/>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1" name="Google Shape;13991;p99"/>
          <p:cNvGrpSpPr/>
          <p:nvPr/>
        </p:nvGrpSpPr>
        <p:grpSpPr>
          <a:xfrm>
            <a:off x="6207335" y="2348127"/>
            <a:ext cx="344622" cy="341941"/>
            <a:chOff x="-12663175" y="2506800"/>
            <a:chExt cx="356825" cy="354050"/>
          </a:xfrm>
        </p:grpSpPr>
        <p:sp>
          <p:nvSpPr>
            <p:cNvPr id="13992" name="Google Shape;13992;p99"/>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9"/>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9"/>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9"/>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6" name="Google Shape;13996;p99"/>
          <p:cNvGrpSpPr/>
          <p:nvPr/>
        </p:nvGrpSpPr>
        <p:grpSpPr>
          <a:xfrm>
            <a:off x="8022468" y="1531907"/>
            <a:ext cx="340807" cy="341579"/>
            <a:chOff x="-10896525" y="1663050"/>
            <a:chExt cx="352875" cy="353675"/>
          </a:xfrm>
        </p:grpSpPr>
        <p:sp>
          <p:nvSpPr>
            <p:cNvPr id="13997" name="Google Shape;13997;p99"/>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9"/>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99" name="Google Shape;13999;p99"/>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0" name="Google Shape;14000;p99"/>
          <p:cNvGrpSpPr/>
          <p:nvPr/>
        </p:nvGrpSpPr>
        <p:grpSpPr>
          <a:xfrm>
            <a:off x="8022082" y="2359342"/>
            <a:ext cx="341579" cy="319511"/>
            <a:chOff x="-10898100" y="2542050"/>
            <a:chExt cx="353675" cy="330825"/>
          </a:xfrm>
        </p:grpSpPr>
        <p:sp>
          <p:nvSpPr>
            <p:cNvPr id="14001" name="Google Shape;14001;p99"/>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99"/>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9"/>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9"/>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9"/>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9"/>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7" name="Google Shape;14007;p99"/>
          <p:cNvGrpSpPr/>
          <p:nvPr/>
        </p:nvGrpSpPr>
        <p:grpSpPr>
          <a:xfrm>
            <a:off x="6209617" y="2780207"/>
            <a:ext cx="340058" cy="339430"/>
            <a:chOff x="-9157450" y="1622750"/>
            <a:chExt cx="352100" cy="351450"/>
          </a:xfrm>
        </p:grpSpPr>
        <p:sp>
          <p:nvSpPr>
            <p:cNvPr id="14008" name="Google Shape;14008;p99"/>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99"/>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0" name="Google Shape;14010;p99"/>
          <p:cNvGrpSpPr/>
          <p:nvPr/>
        </p:nvGrpSpPr>
        <p:grpSpPr>
          <a:xfrm>
            <a:off x="6247658" y="3188474"/>
            <a:ext cx="263977" cy="338537"/>
            <a:chOff x="-9119650" y="2056875"/>
            <a:chExt cx="273325" cy="350525"/>
          </a:xfrm>
        </p:grpSpPr>
        <p:sp>
          <p:nvSpPr>
            <p:cNvPr id="14011" name="Google Shape;14011;p99"/>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9"/>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3" name="Google Shape;14013;p99"/>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99"/>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5" name="Google Shape;14015;p99"/>
          <p:cNvGrpSpPr/>
          <p:nvPr/>
        </p:nvGrpSpPr>
        <p:grpSpPr>
          <a:xfrm>
            <a:off x="7576790" y="3217879"/>
            <a:ext cx="343094" cy="341569"/>
            <a:chOff x="6001575" y="3119050"/>
            <a:chExt cx="315025" cy="313625"/>
          </a:xfrm>
        </p:grpSpPr>
        <p:sp>
          <p:nvSpPr>
            <p:cNvPr id="14016" name="Google Shape;14016;p99"/>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9"/>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021"/>
        <p:cNvGrpSpPr/>
        <p:nvPr/>
      </p:nvGrpSpPr>
      <p:grpSpPr>
        <a:xfrm>
          <a:off x="0" y="0"/>
          <a:ext cx="0" cy="0"/>
          <a:chOff x="0" y="0"/>
          <a:chExt cx="0" cy="0"/>
        </a:xfrm>
      </p:grpSpPr>
      <p:sp>
        <p:nvSpPr>
          <p:cNvPr id="14022" name="Google Shape;14022;p100"/>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3" name="Google Shape;14023;p100"/>
          <p:cNvGrpSpPr/>
          <p:nvPr/>
        </p:nvGrpSpPr>
        <p:grpSpPr>
          <a:xfrm>
            <a:off x="845233" y="2273195"/>
            <a:ext cx="476329" cy="476213"/>
            <a:chOff x="-21298675" y="2414425"/>
            <a:chExt cx="306400" cy="306325"/>
          </a:xfrm>
        </p:grpSpPr>
        <p:sp>
          <p:nvSpPr>
            <p:cNvPr id="14024" name="Google Shape;14024;p100"/>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00"/>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00"/>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7" name="Google Shape;14027;p100"/>
          <p:cNvGrpSpPr/>
          <p:nvPr/>
        </p:nvGrpSpPr>
        <p:grpSpPr>
          <a:xfrm>
            <a:off x="844611" y="2865128"/>
            <a:ext cx="477573" cy="445432"/>
            <a:chOff x="-21299475" y="2798025"/>
            <a:chExt cx="307200" cy="286525"/>
          </a:xfrm>
        </p:grpSpPr>
        <p:sp>
          <p:nvSpPr>
            <p:cNvPr id="14028" name="Google Shape;14028;p100"/>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00"/>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00"/>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00"/>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00"/>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00"/>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00"/>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00"/>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00"/>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00"/>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00"/>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00"/>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0" name="Google Shape;14040;p100"/>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00"/>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00"/>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3" name="Google Shape;14043;p100"/>
          <p:cNvGrpSpPr/>
          <p:nvPr/>
        </p:nvGrpSpPr>
        <p:grpSpPr>
          <a:xfrm>
            <a:off x="6713966" y="1688917"/>
            <a:ext cx="413912" cy="472676"/>
            <a:chOff x="-17545650" y="2051350"/>
            <a:chExt cx="266250" cy="304050"/>
          </a:xfrm>
        </p:grpSpPr>
        <p:sp>
          <p:nvSpPr>
            <p:cNvPr id="14044" name="Google Shape;14044;p100"/>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00"/>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00"/>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00"/>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8" name="Google Shape;14048;p100"/>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9" name="Google Shape;14049;p100"/>
          <p:cNvGrpSpPr/>
          <p:nvPr/>
        </p:nvGrpSpPr>
        <p:grpSpPr>
          <a:xfrm>
            <a:off x="6684584" y="2865574"/>
            <a:ext cx="472676" cy="444538"/>
            <a:chOff x="-17565350" y="2809825"/>
            <a:chExt cx="304050" cy="285950"/>
          </a:xfrm>
        </p:grpSpPr>
        <p:sp>
          <p:nvSpPr>
            <p:cNvPr id="14050" name="Google Shape;14050;p100"/>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00"/>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00"/>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00"/>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00"/>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5" name="Google Shape;14055;p100"/>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00"/>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00"/>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8" name="Google Shape;14058;p100"/>
          <p:cNvGrpSpPr/>
          <p:nvPr/>
        </p:nvGrpSpPr>
        <p:grpSpPr>
          <a:xfrm>
            <a:off x="1457493" y="2850904"/>
            <a:ext cx="416283" cy="473881"/>
            <a:chOff x="-20904875" y="2788575"/>
            <a:chExt cx="267775" cy="304825"/>
          </a:xfrm>
        </p:grpSpPr>
        <p:sp>
          <p:nvSpPr>
            <p:cNvPr id="14059" name="Google Shape;14059;p100"/>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00"/>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100"/>
          <p:cNvGrpSpPr/>
          <p:nvPr/>
        </p:nvGrpSpPr>
        <p:grpSpPr>
          <a:xfrm>
            <a:off x="4397908" y="2275564"/>
            <a:ext cx="360045" cy="471471"/>
            <a:chOff x="-19006700" y="2434925"/>
            <a:chExt cx="231600" cy="303275"/>
          </a:xfrm>
        </p:grpSpPr>
        <p:sp>
          <p:nvSpPr>
            <p:cNvPr id="14062" name="Google Shape;14062;p100"/>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00"/>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00"/>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00"/>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6" name="Google Shape;14066;p100"/>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00"/>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8" name="Google Shape;14068;p100"/>
          <p:cNvGrpSpPr/>
          <p:nvPr/>
        </p:nvGrpSpPr>
        <p:grpSpPr>
          <a:xfrm>
            <a:off x="7276507" y="2289051"/>
            <a:ext cx="473881" cy="444499"/>
            <a:chOff x="-17190425" y="2435725"/>
            <a:chExt cx="304825" cy="285925"/>
          </a:xfrm>
        </p:grpSpPr>
        <p:sp>
          <p:nvSpPr>
            <p:cNvPr id="14069" name="Google Shape;14069;p100"/>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00"/>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00"/>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72" name="Google Shape;14072;p100"/>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3" name="Google Shape;14073;p100"/>
          <p:cNvGrpSpPr/>
          <p:nvPr/>
        </p:nvGrpSpPr>
        <p:grpSpPr>
          <a:xfrm>
            <a:off x="4931233" y="3444650"/>
            <a:ext cx="476329" cy="475086"/>
            <a:chOff x="-15719925" y="2416825"/>
            <a:chExt cx="306400" cy="305600"/>
          </a:xfrm>
        </p:grpSpPr>
        <p:sp>
          <p:nvSpPr>
            <p:cNvPr id="14074" name="Google Shape;14074;p100"/>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00"/>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00"/>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77" name="Google Shape;14077;p100"/>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00"/>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9" name="Google Shape;14079;p100"/>
          <p:cNvGrpSpPr/>
          <p:nvPr/>
        </p:nvGrpSpPr>
        <p:grpSpPr>
          <a:xfrm>
            <a:off x="2017527" y="2851506"/>
            <a:ext cx="479983" cy="472676"/>
            <a:chOff x="-20550425" y="2789350"/>
            <a:chExt cx="308750" cy="304050"/>
          </a:xfrm>
        </p:grpSpPr>
        <p:sp>
          <p:nvSpPr>
            <p:cNvPr id="14080" name="Google Shape;14080;p100"/>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00"/>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2" name="Google Shape;14082;p100"/>
          <p:cNvGrpSpPr/>
          <p:nvPr/>
        </p:nvGrpSpPr>
        <p:grpSpPr>
          <a:xfrm>
            <a:off x="4932894" y="1688158"/>
            <a:ext cx="473920" cy="474192"/>
            <a:chOff x="-18666450" y="2059825"/>
            <a:chExt cx="304850" cy="305025"/>
          </a:xfrm>
        </p:grpSpPr>
        <p:sp>
          <p:nvSpPr>
            <p:cNvPr id="14083" name="Google Shape;14083;p100"/>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00"/>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100"/>
          <p:cNvGrpSpPr/>
          <p:nvPr/>
        </p:nvGrpSpPr>
        <p:grpSpPr>
          <a:xfrm>
            <a:off x="4932292" y="2275584"/>
            <a:ext cx="475125" cy="471432"/>
            <a:chOff x="-18668025" y="2435725"/>
            <a:chExt cx="305625" cy="303250"/>
          </a:xfrm>
        </p:grpSpPr>
        <p:sp>
          <p:nvSpPr>
            <p:cNvPr id="14086" name="Google Shape;14086;p100"/>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00"/>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8" name="Google Shape;14088;p100"/>
          <p:cNvGrpSpPr/>
          <p:nvPr/>
        </p:nvGrpSpPr>
        <p:grpSpPr>
          <a:xfrm>
            <a:off x="4931689" y="2850902"/>
            <a:ext cx="476329" cy="473881"/>
            <a:chOff x="-18668800" y="2807475"/>
            <a:chExt cx="306400" cy="304825"/>
          </a:xfrm>
        </p:grpSpPr>
        <p:sp>
          <p:nvSpPr>
            <p:cNvPr id="14089" name="Google Shape;14089;p100"/>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00"/>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00"/>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00"/>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00"/>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00"/>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00"/>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00"/>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00"/>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100"/>
          <p:cNvGrpSpPr/>
          <p:nvPr/>
        </p:nvGrpSpPr>
        <p:grpSpPr>
          <a:xfrm>
            <a:off x="7885658" y="1687693"/>
            <a:ext cx="416361" cy="475125"/>
            <a:chOff x="-16798200" y="2050575"/>
            <a:chExt cx="267825" cy="305625"/>
          </a:xfrm>
        </p:grpSpPr>
        <p:sp>
          <p:nvSpPr>
            <p:cNvPr id="14099" name="Google Shape;14099;p100"/>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00"/>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00"/>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2" name="Google Shape;14102;p100"/>
          <p:cNvGrpSpPr/>
          <p:nvPr/>
        </p:nvGrpSpPr>
        <p:grpSpPr>
          <a:xfrm>
            <a:off x="7856276" y="2852127"/>
            <a:ext cx="475125" cy="471432"/>
            <a:chOff x="-16817100" y="2801175"/>
            <a:chExt cx="305625" cy="303250"/>
          </a:xfrm>
        </p:grpSpPr>
        <p:sp>
          <p:nvSpPr>
            <p:cNvPr id="14103" name="Google Shape;14103;p100"/>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00"/>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00"/>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00"/>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00"/>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00"/>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00"/>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00"/>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100"/>
          <p:cNvGrpSpPr/>
          <p:nvPr/>
        </p:nvGrpSpPr>
        <p:grpSpPr>
          <a:xfrm>
            <a:off x="7263396" y="3444614"/>
            <a:ext cx="476329" cy="475125"/>
            <a:chOff x="-15717575" y="2786200"/>
            <a:chExt cx="306400" cy="305625"/>
          </a:xfrm>
        </p:grpSpPr>
        <p:sp>
          <p:nvSpPr>
            <p:cNvPr id="14112" name="Google Shape;14112;p100"/>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00"/>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00"/>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00"/>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00"/>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00"/>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00"/>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100"/>
          <p:cNvGrpSpPr/>
          <p:nvPr/>
        </p:nvGrpSpPr>
        <p:grpSpPr>
          <a:xfrm>
            <a:off x="2600969" y="1688296"/>
            <a:ext cx="475125" cy="473920"/>
            <a:chOff x="-20173175" y="2038750"/>
            <a:chExt cx="305625" cy="304850"/>
          </a:xfrm>
        </p:grpSpPr>
        <p:sp>
          <p:nvSpPr>
            <p:cNvPr id="14120" name="Google Shape;14120;p100"/>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00"/>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2" name="Google Shape;14122;p100"/>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3" name="Google Shape;14123;p100"/>
          <p:cNvGrpSpPr/>
          <p:nvPr/>
        </p:nvGrpSpPr>
        <p:grpSpPr>
          <a:xfrm>
            <a:off x="2602193" y="2850282"/>
            <a:ext cx="472676" cy="475125"/>
            <a:chOff x="-20173175" y="2787775"/>
            <a:chExt cx="304050" cy="305625"/>
          </a:xfrm>
        </p:grpSpPr>
        <p:sp>
          <p:nvSpPr>
            <p:cNvPr id="14124" name="Google Shape;14124;p100"/>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00"/>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00"/>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00"/>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00"/>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00"/>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00"/>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1" name="Google Shape;14131;p100"/>
          <p:cNvGrpSpPr/>
          <p:nvPr/>
        </p:nvGrpSpPr>
        <p:grpSpPr>
          <a:xfrm>
            <a:off x="5527177" y="2275564"/>
            <a:ext cx="473881" cy="471471"/>
            <a:chOff x="-18294675" y="2434925"/>
            <a:chExt cx="304825" cy="303275"/>
          </a:xfrm>
        </p:grpSpPr>
        <p:sp>
          <p:nvSpPr>
            <p:cNvPr id="14132" name="Google Shape;14132;p100"/>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00"/>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00"/>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100"/>
          <p:cNvGrpSpPr/>
          <p:nvPr/>
        </p:nvGrpSpPr>
        <p:grpSpPr>
          <a:xfrm>
            <a:off x="5583492" y="2852107"/>
            <a:ext cx="361250" cy="471471"/>
            <a:chOff x="-18258450" y="2809825"/>
            <a:chExt cx="232375" cy="303275"/>
          </a:xfrm>
        </p:grpSpPr>
        <p:sp>
          <p:nvSpPr>
            <p:cNvPr id="14136" name="Google Shape;14136;p100"/>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00"/>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00"/>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9" name="Google Shape;14139;p100"/>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0" name="Google Shape;14140;p100"/>
          <p:cNvGrpSpPr/>
          <p:nvPr/>
        </p:nvGrpSpPr>
        <p:grpSpPr>
          <a:xfrm>
            <a:off x="3793692" y="3445233"/>
            <a:ext cx="415117" cy="473920"/>
            <a:chOff x="-16422500" y="2425450"/>
            <a:chExt cx="267025" cy="304850"/>
          </a:xfrm>
        </p:grpSpPr>
        <p:sp>
          <p:nvSpPr>
            <p:cNvPr id="14141" name="Google Shape;14141;p100"/>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00"/>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00"/>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4" name="Google Shape;14144;p100"/>
          <p:cNvGrpSpPr/>
          <p:nvPr/>
        </p:nvGrpSpPr>
        <p:grpSpPr>
          <a:xfrm>
            <a:off x="6096453" y="3445838"/>
            <a:ext cx="473920" cy="472676"/>
            <a:chOff x="-16442200" y="2801175"/>
            <a:chExt cx="304850" cy="304050"/>
          </a:xfrm>
        </p:grpSpPr>
        <p:sp>
          <p:nvSpPr>
            <p:cNvPr id="14145" name="Google Shape;14145;p100"/>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00"/>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00"/>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8" name="Google Shape;14148;p100"/>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00"/>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0" name="Google Shape;14150;p100"/>
          <p:cNvGrpSpPr/>
          <p:nvPr/>
        </p:nvGrpSpPr>
        <p:grpSpPr>
          <a:xfrm>
            <a:off x="3172167" y="2276343"/>
            <a:ext cx="481265" cy="469917"/>
            <a:chOff x="-19802200" y="2416025"/>
            <a:chExt cx="309575" cy="302275"/>
          </a:xfrm>
        </p:grpSpPr>
        <p:sp>
          <p:nvSpPr>
            <p:cNvPr id="14151" name="Google Shape;14151;p100"/>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00"/>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00"/>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00"/>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00"/>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6" name="Google Shape;14156;p100"/>
          <p:cNvGrpSpPr/>
          <p:nvPr/>
        </p:nvGrpSpPr>
        <p:grpSpPr>
          <a:xfrm>
            <a:off x="3175238" y="2851506"/>
            <a:ext cx="475125" cy="472676"/>
            <a:chOff x="-19801400" y="2788575"/>
            <a:chExt cx="305625" cy="304050"/>
          </a:xfrm>
        </p:grpSpPr>
        <p:sp>
          <p:nvSpPr>
            <p:cNvPr id="14157" name="Google Shape;14157;p100"/>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00"/>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00"/>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00"/>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00"/>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00"/>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3" name="Google Shape;14163;p100"/>
          <p:cNvGrpSpPr/>
          <p:nvPr/>
        </p:nvGrpSpPr>
        <p:grpSpPr>
          <a:xfrm>
            <a:off x="6130314" y="1688916"/>
            <a:ext cx="422463" cy="472676"/>
            <a:chOff x="-17903225" y="2060800"/>
            <a:chExt cx="271750" cy="304050"/>
          </a:xfrm>
        </p:grpSpPr>
        <p:sp>
          <p:nvSpPr>
            <p:cNvPr id="14164" name="Google Shape;14164;p100"/>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00"/>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00"/>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100"/>
          <p:cNvGrpSpPr/>
          <p:nvPr/>
        </p:nvGrpSpPr>
        <p:grpSpPr>
          <a:xfrm>
            <a:off x="6104605" y="2274962"/>
            <a:ext cx="473881" cy="472676"/>
            <a:chOff x="-17918975" y="2435725"/>
            <a:chExt cx="304825" cy="304050"/>
          </a:xfrm>
        </p:grpSpPr>
        <p:sp>
          <p:nvSpPr>
            <p:cNvPr id="14168" name="Google Shape;14168;p100"/>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00"/>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0" name="Google Shape;14170;p100"/>
          <p:cNvGrpSpPr/>
          <p:nvPr/>
        </p:nvGrpSpPr>
        <p:grpSpPr>
          <a:xfrm>
            <a:off x="6133365" y="2852729"/>
            <a:ext cx="416361" cy="470228"/>
            <a:chOff x="-17899300" y="2810625"/>
            <a:chExt cx="267825" cy="302475"/>
          </a:xfrm>
        </p:grpSpPr>
        <p:sp>
          <p:nvSpPr>
            <p:cNvPr id="14171" name="Google Shape;14171;p100"/>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00"/>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00"/>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4" name="Google Shape;14174;p100"/>
          <p:cNvGrpSpPr/>
          <p:nvPr/>
        </p:nvGrpSpPr>
        <p:grpSpPr>
          <a:xfrm>
            <a:off x="2039218" y="3461166"/>
            <a:ext cx="472676" cy="442089"/>
            <a:chOff x="-16066500" y="2060800"/>
            <a:chExt cx="304050" cy="284375"/>
          </a:xfrm>
        </p:grpSpPr>
        <p:sp>
          <p:nvSpPr>
            <p:cNvPr id="14175" name="Google Shape;14175;p100"/>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00"/>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00"/>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00"/>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00"/>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0" name="Google Shape;14180;p100"/>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00"/>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00"/>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3" name="Google Shape;14183;p100"/>
          <p:cNvGrpSpPr/>
          <p:nvPr/>
        </p:nvGrpSpPr>
        <p:grpSpPr>
          <a:xfrm>
            <a:off x="7923925" y="2297751"/>
            <a:ext cx="368362" cy="419314"/>
            <a:chOff x="4995050" y="3245650"/>
            <a:chExt cx="236950" cy="269725"/>
          </a:xfrm>
        </p:grpSpPr>
        <p:sp>
          <p:nvSpPr>
            <p:cNvPr id="14184" name="Google Shape;14184;p100"/>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00"/>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00"/>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7" name="Google Shape;14187;p100"/>
            <p:cNvGrpSpPr/>
            <p:nvPr/>
          </p:nvGrpSpPr>
          <p:grpSpPr>
            <a:xfrm>
              <a:off x="4995050" y="3245650"/>
              <a:ext cx="236950" cy="269725"/>
              <a:chOff x="4995050" y="3245650"/>
              <a:chExt cx="236950" cy="269725"/>
            </a:xfrm>
          </p:grpSpPr>
          <p:sp>
            <p:nvSpPr>
              <p:cNvPr id="14188" name="Google Shape;14188;p100"/>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00"/>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90" name="Google Shape;14190;p100"/>
          <p:cNvGrpSpPr/>
          <p:nvPr/>
        </p:nvGrpSpPr>
        <p:grpSpPr>
          <a:xfrm>
            <a:off x="5523718" y="1689744"/>
            <a:ext cx="483749" cy="481292"/>
            <a:chOff x="4724650" y="2885700"/>
            <a:chExt cx="270750" cy="269375"/>
          </a:xfrm>
        </p:grpSpPr>
        <p:sp>
          <p:nvSpPr>
            <p:cNvPr id="14191" name="Google Shape;14191;p100"/>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00"/>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00"/>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00"/>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00"/>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00"/>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00"/>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8" name="Google Shape;14198;p100"/>
          <p:cNvGrpSpPr/>
          <p:nvPr/>
        </p:nvGrpSpPr>
        <p:grpSpPr>
          <a:xfrm>
            <a:off x="4390823" y="1683870"/>
            <a:ext cx="389425" cy="467822"/>
            <a:chOff x="4459350" y="2882125"/>
            <a:chExt cx="228375" cy="274350"/>
          </a:xfrm>
        </p:grpSpPr>
        <p:sp>
          <p:nvSpPr>
            <p:cNvPr id="14199" name="Google Shape;14199;p100"/>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00"/>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00"/>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00"/>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00"/>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a:lstStyle/>
            <a:p>
              <a:endParaRPr lang="en-US"/>
            </a:p>
          </p:txBody>
        </p:sp>
        <p:sp>
          <p:nvSpPr>
            <p:cNvPr id="14204" name="Google Shape;14204;p100"/>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a:lstStyle/>
            <a:p>
              <a:endParaRPr lang="en-US"/>
            </a:p>
          </p:txBody>
        </p:sp>
      </p:grpSp>
      <p:sp>
        <p:nvSpPr>
          <p:cNvPr id="14205" name="Google Shape;14205;p100"/>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09"/>
        <p:cNvGrpSpPr/>
        <p:nvPr/>
      </p:nvGrpSpPr>
      <p:grpSpPr>
        <a:xfrm>
          <a:off x="0" y="0"/>
          <a:ext cx="0" cy="0"/>
          <a:chOff x="0" y="0"/>
          <a:chExt cx="0" cy="0"/>
        </a:xfrm>
      </p:grpSpPr>
      <p:sp>
        <p:nvSpPr>
          <p:cNvPr id="14210" name="Google Shape;14210;p10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211" name="Google Shape;14211;p101"/>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2" name="Google Shape;14212;p101"/>
          <p:cNvGrpSpPr/>
          <p:nvPr/>
        </p:nvGrpSpPr>
        <p:grpSpPr>
          <a:xfrm>
            <a:off x="847082" y="2140412"/>
            <a:ext cx="426462" cy="420796"/>
            <a:chOff x="-6713450" y="2397900"/>
            <a:chExt cx="295375" cy="291450"/>
          </a:xfrm>
        </p:grpSpPr>
        <p:sp>
          <p:nvSpPr>
            <p:cNvPr id="14213" name="Google Shape;14213;p101"/>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01"/>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5" name="Google Shape;14215;p101"/>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6" name="Google Shape;14216;p101"/>
          <p:cNvGrpSpPr/>
          <p:nvPr/>
        </p:nvGrpSpPr>
        <p:grpSpPr>
          <a:xfrm>
            <a:off x="3551844" y="1631401"/>
            <a:ext cx="423069" cy="420507"/>
            <a:chOff x="-4932650" y="2046625"/>
            <a:chExt cx="293025" cy="291250"/>
          </a:xfrm>
        </p:grpSpPr>
        <p:sp>
          <p:nvSpPr>
            <p:cNvPr id="14217" name="Google Shape;14217;p101"/>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01"/>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9" name="Google Shape;14219;p101"/>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0" name="Google Shape;14220;p101"/>
          <p:cNvGrpSpPr/>
          <p:nvPr/>
        </p:nvGrpSpPr>
        <p:grpSpPr>
          <a:xfrm>
            <a:off x="3563775" y="2660957"/>
            <a:ext cx="423069" cy="420796"/>
            <a:chOff x="-4931075" y="2765725"/>
            <a:chExt cx="293025" cy="291450"/>
          </a:xfrm>
        </p:grpSpPr>
        <p:sp>
          <p:nvSpPr>
            <p:cNvPr id="14221" name="Google Shape;14221;p101"/>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01"/>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3" name="Google Shape;14223;p101"/>
          <p:cNvGrpSpPr/>
          <p:nvPr/>
        </p:nvGrpSpPr>
        <p:grpSpPr>
          <a:xfrm>
            <a:off x="6269343" y="1656289"/>
            <a:ext cx="420796" cy="370732"/>
            <a:chOff x="-3137650" y="2067900"/>
            <a:chExt cx="291450" cy="256775"/>
          </a:xfrm>
        </p:grpSpPr>
        <p:sp>
          <p:nvSpPr>
            <p:cNvPr id="14224" name="Google Shape;14224;p101"/>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01"/>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01"/>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101"/>
          <p:cNvGrpSpPr/>
          <p:nvPr/>
        </p:nvGrpSpPr>
        <p:grpSpPr>
          <a:xfrm>
            <a:off x="6269343" y="2139926"/>
            <a:ext cx="420796" cy="421770"/>
            <a:chOff x="-3137650" y="2408950"/>
            <a:chExt cx="291450" cy="292125"/>
          </a:xfrm>
        </p:grpSpPr>
        <p:sp>
          <p:nvSpPr>
            <p:cNvPr id="14228" name="Google Shape;14228;p101"/>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01"/>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01"/>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01"/>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01"/>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3" name="Google Shape;14233;p101"/>
          <p:cNvGrpSpPr/>
          <p:nvPr/>
        </p:nvGrpSpPr>
        <p:grpSpPr>
          <a:xfrm>
            <a:off x="6281274" y="2685412"/>
            <a:ext cx="420796" cy="371887"/>
            <a:chOff x="-3137650" y="2787000"/>
            <a:chExt cx="291450" cy="257575"/>
          </a:xfrm>
        </p:grpSpPr>
        <p:sp>
          <p:nvSpPr>
            <p:cNvPr id="14234" name="Google Shape;14234;p101"/>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01"/>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01"/>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01"/>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01"/>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01"/>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01"/>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01"/>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2" name="Google Shape;14242;p101"/>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01"/>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01"/>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5" name="Google Shape;14245;p101"/>
          <p:cNvGrpSpPr/>
          <p:nvPr/>
        </p:nvGrpSpPr>
        <p:grpSpPr>
          <a:xfrm>
            <a:off x="1399451" y="2660397"/>
            <a:ext cx="421914" cy="421914"/>
            <a:chOff x="-6354300" y="2757075"/>
            <a:chExt cx="292225" cy="292225"/>
          </a:xfrm>
        </p:grpSpPr>
        <p:sp>
          <p:nvSpPr>
            <p:cNvPr id="14246" name="Google Shape;14246;p101"/>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01"/>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01"/>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01"/>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101"/>
          <p:cNvGrpSpPr/>
          <p:nvPr/>
        </p:nvGrpSpPr>
        <p:grpSpPr>
          <a:xfrm>
            <a:off x="4093454" y="1629560"/>
            <a:ext cx="424188" cy="424188"/>
            <a:chOff x="-4573475" y="2045850"/>
            <a:chExt cx="293800" cy="293800"/>
          </a:xfrm>
        </p:grpSpPr>
        <p:sp>
          <p:nvSpPr>
            <p:cNvPr id="14251" name="Google Shape;14251;p101"/>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01"/>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3" name="Google Shape;14253;p101"/>
          <p:cNvGrpSpPr/>
          <p:nvPr/>
        </p:nvGrpSpPr>
        <p:grpSpPr>
          <a:xfrm>
            <a:off x="4092877" y="2138699"/>
            <a:ext cx="425343" cy="424225"/>
            <a:chOff x="-4570325" y="2405775"/>
            <a:chExt cx="294600" cy="293825"/>
          </a:xfrm>
        </p:grpSpPr>
        <p:sp>
          <p:nvSpPr>
            <p:cNvPr id="14254" name="Google Shape;14254;p101"/>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01"/>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101"/>
          <p:cNvGrpSpPr/>
          <p:nvPr/>
        </p:nvGrpSpPr>
        <p:grpSpPr>
          <a:xfrm>
            <a:off x="4105945" y="2659838"/>
            <a:ext cx="423069" cy="423033"/>
            <a:chOff x="-4572700" y="2764950"/>
            <a:chExt cx="293025" cy="293000"/>
          </a:xfrm>
        </p:grpSpPr>
        <p:sp>
          <p:nvSpPr>
            <p:cNvPr id="14257" name="Google Shape;14257;p101"/>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01"/>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01"/>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01"/>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01"/>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2" name="Google Shape;14262;p101"/>
          <p:cNvGrpSpPr/>
          <p:nvPr/>
        </p:nvGrpSpPr>
        <p:grpSpPr>
          <a:xfrm>
            <a:off x="6824707" y="1631239"/>
            <a:ext cx="414840" cy="420832"/>
            <a:chOff x="-2777700" y="2049775"/>
            <a:chExt cx="287325" cy="291475"/>
          </a:xfrm>
        </p:grpSpPr>
        <p:sp>
          <p:nvSpPr>
            <p:cNvPr id="14263" name="Google Shape;14263;p101"/>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01"/>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01"/>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6" name="Google Shape;14266;p101"/>
          <p:cNvGrpSpPr/>
          <p:nvPr/>
        </p:nvGrpSpPr>
        <p:grpSpPr>
          <a:xfrm>
            <a:off x="6821170" y="2140431"/>
            <a:ext cx="421914" cy="420759"/>
            <a:chOff x="-2571737" y="2403625"/>
            <a:chExt cx="292225" cy="291425"/>
          </a:xfrm>
        </p:grpSpPr>
        <p:sp>
          <p:nvSpPr>
            <p:cNvPr id="14267" name="Google Shape;14267;p101"/>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01"/>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01"/>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01"/>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01"/>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01"/>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01"/>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4" name="Google Shape;14274;p101"/>
          <p:cNvGrpSpPr/>
          <p:nvPr/>
        </p:nvGrpSpPr>
        <p:grpSpPr>
          <a:xfrm>
            <a:off x="6821170" y="2661534"/>
            <a:ext cx="421914" cy="419640"/>
            <a:chOff x="-2571737" y="2764550"/>
            <a:chExt cx="292225" cy="290650"/>
          </a:xfrm>
        </p:grpSpPr>
        <p:sp>
          <p:nvSpPr>
            <p:cNvPr id="14275" name="Google Shape;14275;p101"/>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01"/>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01"/>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101"/>
          <p:cNvGrpSpPr/>
          <p:nvPr/>
        </p:nvGrpSpPr>
        <p:grpSpPr>
          <a:xfrm>
            <a:off x="3020671" y="3230538"/>
            <a:ext cx="421914" cy="423864"/>
            <a:chOff x="-1333975" y="2365850"/>
            <a:chExt cx="292225" cy="293575"/>
          </a:xfrm>
        </p:grpSpPr>
        <p:sp>
          <p:nvSpPr>
            <p:cNvPr id="14279" name="Google Shape;14279;p101"/>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01"/>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01"/>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01"/>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01"/>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01"/>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01"/>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01"/>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101"/>
          <p:cNvGrpSpPr/>
          <p:nvPr/>
        </p:nvGrpSpPr>
        <p:grpSpPr>
          <a:xfrm>
            <a:off x="1954146" y="2660397"/>
            <a:ext cx="398020" cy="421914"/>
            <a:chOff x="-5995925" y="2757850"/>
            <a:chExt cx="275675" cy="292225"/>
          </a:xfrm>
        </p:grpSpPr>
        <p:sp>
          <p:nvSpPr>
            <p:cNvPr id="14288" name="Google Shape;14288;p101"/>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01"/>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01"/>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01"/>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01"/>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01"/>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01"/>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01"/>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01"/>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7" name="Google Shape;14297;p101"/>
          <p:cNvGrpSpPr/>
          <p:nvPr/>
        </p:nvGrpSpPr>
        <p:grpSpPr>
          <a:xfrm>
            <a:off x="4634433" y="1631816"/>
            <a:ext cx="421951" cy="419677"/>
            <a:chOff x="-4211975" y="2046625"/>
            <a:chExt cx="292250" cy="290675"/>
          </a:xfrm>
        </p:grpSpPr>
        <p:sp>
          <p:nvSpPr>
            <p:cNvPr id="14298" name="Google Shape;14298;p101"/>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01"/>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0" name="Google Shape;14300;p101"/>
          <p:cNvGrpSpPr/>
          <p:nvPr/>
        </p:nvGrpSpPr>
        <p:grpSpPr>
          <a:xfrm>
            <a:off x="4684479" y="2138699"/>
            <a:ext cx="321859" cy="424225"/>
            <a:chOff x="-4178875" y="2405775"/>
            <a:chExt cx="222925" cy="293825"/>
          </a:xfrm>
        </p:grpSpPr>
        <p:sp>
          <p:nvSpPr>
            <p:cNvPr id="14301" name="Google Shape;14301;p101"/>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01"/>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01"/>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101"/>
          <p:cNvGrpSpPr/>
          <p:nvPr/>
        </p:nvGrpSpPr>
        <p:grpSpPr>
          <a:xfrm>
            <a:off x="4646942" y="2673483"/>
            <a:ext cx="420796" cy="395746"/>
            <a:chOff x="-4211975" y="2783850"/>
            <a:chExt cx="291450" cy="274100"/>
          </a:xfrm>
        </p:grpSpPr>
        <p:sp>
          <p:nvSpPr>
            <p:cNvPr id="14305" name="Google Shape;14305;p101"/>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01"/>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01"/>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8" name="Google Shape;14308;p101"/>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09" name="Google Shape;14309;p101"/>
          <p:cNvGrpSpPr/>
          <p:nvPr/>
        </p:nvGrpSpPr>
        <p:grpSpPr>
          <a:xfrm>
            <a:off x="7351871" y="2140413"/>
            <a:ext cx="420796" cy="420796"/>
            <a:chOff x="-2419325" y="2408150"/>
            <a:chExt cx="291450" cy="291450"/>
          </a:xfrm>
        </p:grpSpPr>
        <p:sp>
          <p:nvSpPr>
            <p:cNvPr id="14310" name="Google Shape;14310;p101"/>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01"/>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01"/>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01"/>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01"/>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01"/>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01"/>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7" name="Google Shape;14317;p101"/>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8" name="Google Shape;14318;p101"/>
          <p:cNvGrpSpPr/>
          <p:nvPr/>
        </p:nvGrpSpPr>
        <p:grpSpPr>
          <a:xfrm>
            <a:off x="4673396" y="3231514"/>
            <a:ext cx="420796" cy="421914"/>
            <a:chOff x="-1333200" y="2770450"/>
            <a:chExt cx="291450" cy="292225"/>
          </a:xfrm>
        </p:grpSpPr>
        <p:sp>
          <p:nvSpPr>
            <p:cNvPr id="14319" name="Google Shape;14319;p101"/>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01"/>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101"/>
          <p:cNvGrpSpPr/>
          <p:nvPr/>
        </p:nvGrpSpPr>
        <p:grpSpPr>
          <a:xfrm>
            <a:off x="2470009" y="1631256"/>
            <a:ext cx="423069" cy="420796"/>
            <a:chOff x="-5635200" y="2037975"/>
            <a:chExt cx="293025" cy="291450"/>
          </a:xfrm>
        </p:grpSpPr>
        <p:sp>
          <p:nvSpPr>
            <p:cNvPr id="14322" name="Google Shape;14322;p101"/>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01"/>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4" name="Google Shape;14324;p101"/>
          <p:cNvGrpSpPr/>
          <p:nvPr/>
        </p:nvGrpSpPr>
        <p:grpSpPr>
          <a:xfrm>
            <a:off x="2468295" y="2140412"/>
            <a:ext cx="426499" cy="420796"/>
            <a:chOff x="-5637575" y="2397900"/>
            <a:chExt cx="295400" cy="291450"/>
          </a:xfrm>
        </p:grpSpPr>
        <p:sp>
          <p:nvSpPr>
            <p:cNvPr id="14325" name="Google Shape;14325;p101"/>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01"/>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01"/>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01"/>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101"/>
          <p:cNvGrpSpPr/>
          <p:nvPr/>
        </p:nvGrpSpPr>
        <p:grpSpPr>
          <a:xfrm>
            <a:off x="2481958" y="2660397"/>
            <a:ext cx="423033" cy="421914"/>
            <a:chOff x="-5635975" y="2757075"/>
            <a:chExt cx="293000" cy="292225"/>
          </a:xfrm>
        </p:grpSpPr>
        <p:sp>
          <p:nvSpPr>
            <p:cNvPr id="14330" name="Google Shape;14330;p101"/>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01"/>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101"/>
          <p:cNvGrpSpPr/>
          <p:nvPr/>
        </p:nvGrpSpPr>
        <p:grpSpPr>
          <a:xfrm>
            <a:off x="5165893" y="1631256"/>
            <a:ext cx="423069" cy="420796"/>
            <a:chOff x="-3854375" y="2046625"/>
            <a:chExt cx="293025" cy="291450"/>
          </a:xfrm>
        </p:grpSpPr>
        <p:sp>
          <p:nvSpPr>
            <p:cNvPr id="14333" name="Google Shape;14333;p101"/>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01"/>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5" name="Google Shape;14335;p101"/>
          <p:cNvGrpSpPr/>
          <p:nvPr/>
        </p:nvGrpSpPr>
        <p:grpSpPr>
          <a:xfrm>
            <a:off x="5164756" y="2138717"/>
            <a:ext cx="425343" cy="424188"/>
            <a:chOff x="-3854375" y="2405000"/>
            <a:chExt cx="294600" cy="293800"/>
          </a:xfrm>
        </p:grpSpPr>
        <p:sp>
          <p:nvSpPr>
            <p:cNvPr id="14336" name="Google Shape;14336;p101"/>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01"/>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8" name="Google Shape;14338;p101"/>
          <p:cNvGrpSpPr/>
          <p:nvPr/>
        </p:nvGrpSpPr>
        <p:grpSpPr>
          <a:xfrm>
            <a:off x="5178961" y="2659838"/>
            <a:ext cx="420796" cy="423033"/>
            <a:chOff x="-3852025" y="2764950"/>
            <a:chExt cx="291450" cy="293000"/>
          </a:xfrm>
        </p:grpSpPr>
        <p:sp>
          <p:nvSpPr>
            <p:cNvPr id="14339" name="Google Shape;14339;p101"/>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01"/>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1" name="Google Shape;14341;p101"/>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01"/>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3" name="Google Shape;14343;p101"/>
          <p:cNvGrpSpPr/>
          <p:nvPr/>
        </p:nvGrpSpPr>
        <p:grpSpPr>
          <a:xfrm>
            <a:off x="7901550" y="2660398"/>
            <a:ext cx="420796" cy="421914"/>
            <a:chOff x="-2060175" y="2768875"/>
            <a:chExt cx="291450" cy="292225"/>
          </a:xfrm>
        </p:grpSpPr>
        <p:sp>
          <p:nvSpPr>
            <p:cNvPr id="14344" name="Google Shape;14344;p101"/>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01"/>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101"/>
          <p:cNvGrpSpPr/>
          <p:nvPr/>
        </p:nvGrpSpPr>
        <p:grpSpPr>
          <a:xfrm>
            <a:off x="1915160" y="3232071"/>
            <a:ext cx="421914" cy="420796"/>
            <a:chOff x="-937025" y="2064750"/>
            <a:chExt cx="292225" cy="291450"/>
          </a:xfrm>
        </p:grpSpPr>
        <p:sp>
          <p:nvSpPr>
            <p:cNvPr id="14347" name="Google Shape;14347;p101"/>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01"/>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01"/>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101"/>
          <p:cNvGrpSpPr/>
          <p:nvPr/>
        </p:nvGrpSpPr>
        <p:grpSpPr>
          <a:xfrm>
            <a:off x="3018323" y="1630697"/>
            <a:ext cx="421951" cy="421914"/>
            <a:chOff x="-5276050" y="2037975"/>
            <a:chExt cx="292250" cy="292225"/>
          </a:xfrm>
        </p:grpSpPr>
        <p:sp>
          <p:nvSpPr>
            <p:cNvPr id="14351" name="Google Shape;14351;p101"/>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01"/>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01"/>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4" name="Google Shape;14354;p101"/>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01"/>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6" name="Google Shape;14356;p101"/>
          <p:cNvGrpSpPr/>
          <p:nvPr/>
        </p:nvGrpSpPr>
        <p:grpSpPr>
          <a:xfrm>
            <a:off x="5777136" y="1631256"/>
            <a:ext cx="324133" cy="420796"/>
            <a:chOff x="-3462150" y="2046625"/>
            <a:chExt cx="224500" cy="291450"/>
          </a:xfrm>
        </p:grpSpPr>
        <p:sp>
          <p:nvSpPr>
            <p:cNvPr id="14357" name="Google Shape;14357;p101"/>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01"/>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01"/>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01"/>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01"/>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01"/>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01"/>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4" name="Google Shape;14364;p101"/>
          <p:cNvGrpSpPr/>
          <p:nvPr/>
        </p:nvGrpSpPr>
        <p:grpSpPr>
          <a:xfrm>
            <a:off x="5752700" y="2139276"/>
            <a:ext cx="373006" cy="423069"/>
            <a:chOff x="-3478675" y="2405775"/>
            <a:chExt cx="258350" cy="293025"/>
          </a:xfrm>
        </p:grpSpPr>
        <p:sp>
          <p:nvSpPr>
            <p:cNvPr id="14365" name="Google Shape;14365;p101"/>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01"/>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01"/>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01"/>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9" name="Google Shape;14369;p101"/>
          <p:cNvGrpSpPr/>
          <p:nvPr/>
        </p:nvGrpSpPr>
        <p:grpSpPr>
          <a:xfrm>
            <a:off x="5815218" y="2660398"/>
            <a:ext cx="271831" cy="421914"/>
            <a:chOff x="-3443250" y="2765725"/>
            <a:chExt cx="188275" cy="292225"/>
          </a:xfrm>
        </p:grpSpPr>
        <p:sp>
          <p:nvSpPr>
            <p:cNvPr id="14370" name="Google Shape;14370;p101"/>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01"/>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01"/>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01"/>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4" name="Google Shape;14374;p101"/>
          <p:cNvGrpSpPr/>
          <p:nvPr/>
        </p:nvGrpSpPr>
        <p:grpSpPr>
          <a:xfrm>
            <a:off x="844114" y="3230934"/>
            <a:ext cx="371887" cy="423069"/>
            <a:chOff x="-1684475" y="2049000"/>
            <a:chExt cx="257575" cy="293025"/>
          </a:xfrm>
        </p:grpSpPr>
        <p:sp>
          <p:nvSpPr>
            <p:cNvPr id="14375" name="Google Shape;14375;p101"/>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01"/>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01"/>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01"/>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9" name="Google Shape;14379;p101"/>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80" name="Google Shape;14380;p101"/>
          <p:cNvGrpSpPr/>
          <p:nvPr/>
        </p:nvGrpSpPr>
        <p:grpSpPr>
          <a:xfrm>
            <a:off x="4134007" y="3231514"/>
            <a:ext cx="420796" cy="421914"/>
            <a:chOff x="-1700225" y="2768875"/>
            <a:chExt cx="291450" cy="292225"/>
          </a:xfrm>
        </p:grpSpPr>
        <p:sp>
          <p:nvSpPr>
            <p:cNvPr id="14381" name="Google Shape;14381;p101"/>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01"/>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01"/>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01"/>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01"/>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01"/>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7" name="Google Shape;14387;p101"/>
          <p:cNvGrpSpPr/>
          <p:nvPr/>
        </p:nvGrpSpPr>
        <p:grpSpPr>
          <a:xfrm>
            <a:off x="3602355" y="3230935"/>
            <a:ext cx="371887" cy="423069"/>
            <a:chOff x="-919700" y="2420750"/>
            <a:chExt cx="257575" cy="293025"/>
          </a:xfrm>
        </p:grpSpPr>
        <p:sp>
          <p:nvSpPr>
            <p:cNvPr id="14388" name="Google Shape;14388;p101"/>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01"/>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01"/>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1" name="Google Shape;14391;p101"/>
          <p:cNvGrpSpPr/>
          <p:nvPr/>
        </p:nvGrpSpPr>
        <p:grpSpPr>
          <a:xfrm>
            <a:off x="1937547" y="1645950"/>
            <a:ext cx="409531" cy="410617"/>
            <a:chOff x="6679825" y="2693700"/>
            <a:chExt cx="257875" cy="258575"/>
          </a:xfrm>
        </p:grpSpPr>
        <p:sp>
          <p:nvSpPr>
            <p:cNvPr id="14392" name="Google Shape;14392;p101"/>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01"/>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101"/>
          <p:cNvGrpSpPr/>
          <p:nvPr/>
        </p:nvGrpSpPr>
        <p:grpSpPr>
          <a:xfrm>
            <a:off x="1927121" y="2142110"/>
            <a:ext cx="420531" cy="417262"/>
            <a:chOff x="6790450" y="3119050"/>
            <a:chExt cx="262750" cy="260675"/>
          </a:xfrm>
        </p:grpSpPr>
        <p:sp>
          <p:nvSpPr>
            <p:cNvPr id="14395" name="Google Shape;14395;p101"/>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01"/>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7" name="Google Shape;14397;p101"/>
          <p:cNvGrpSpPr/>
          <p:nvPr/>
        </p:nvGrpSpPr>
        <p:grpSpPr>
          <a:xfrm>
            <a:off x="6853082" y="3755436"/>
            <a:ext cx="358093" cy="407391"/>
            <a:chOff x="7660859" y="2571753"/>
            <a:chExt cx="366561" cy="417024"/>
          </a:xfrm>
        </p:grpSpPr>
        <p:sp>
          <p:nvSpPr>
            <p:cNvPr id="14398" name="Google Shape;14398;p101"/>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101"/>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01"/>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1" name="Google Shape;14401;p101"/>
          <p:cNvGrpSpPr/>
          <p:nvPr/>
        </p:nvGrpSpPr>
        <p:grpSpPr>
          <a:xfrm>
            <a:off x="4387763" y="3755436"/>
            <a:ext cx="407391" cy="407391"/>
            <a:chOff x="5566722" y="2571753"/>
            <a:chExt cx="417024" cy="417024"/>
          </a:xfrm>
        </p:grpSpPr>
        <p:sp>
          <p:nvSpPr>
            <p:cNvPr id="14402" name="Google Shape;14402;p101"/>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01"/>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101"/>
          <p:cNvGrpSpPr/>
          <p:nvPr/>
        </p:nvGrpSpPr>
        <p:grpSpPr>
          <a:xfrm>
            <a:off x="5004096" y="3857692"/>
            <a:ext cx="407381" cy="202880"/>
            <a:chOff x="6090251" y="2676413"/>
            <a:chExt cx="417014" cy="207677"/>
          </a:xfrm>
        </p:grpSpPr>
        <p:sp>
          <p:nvSpPr>
            <p:cNvPr id="14405" name="Google Shape;14405;p101"/>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01"/>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01"/>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01"/>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101"/>
          <p:cNvGrpSpPr/>
          <p:nvPr/>
        </p:nvGrpSpPr>
        <p:grpSpPr>
          <a:xfrm>
            <a:off x="6236750" y="3755436"/>
            <a:ext cx="407391" cy="407391"/>
            <a:chOff x="7137330" y="2571753"/>
            <a:chExt cx="417024" cy="417024"/>
          </a:xfrm>
        </p:grpSpPr>
        <p:sp>
          <p:nvSpPr>
            <p:cNvPr id="14410" name="Google Shape;14410;p101"/>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01"/>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01"/>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3" name="Google Shape;14413;p101"/>
          <p:cNvGrpSpPr/>
          <p:nvPr/>
        </p:nvGrpSpPr>
        <p:grpSpPr>
          <a:xfrm>
            <a:off x="5620418" y="3755436"/>
            <a:ext cx="407391" cy="407391"/>
            <a:chOff x="6613801" y="2571753"/>
            <a:chExt cx="417024" cy="417024"/>
          </a:xfrm>
        </p:grpSpPr>
        <p:sp>
          <p:nvSpPr>
            <p:cNvPr id="14414" name="Google Shape;14414;p101"/>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01"/>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01"/>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01"/>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01"/>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9" name="Google Shape;14419;p101"/>
          <p:cNvGrpSpPr/>
          <p:nvPr/>
        </p:nvGrpSpPr>
        <p:grpSpPr>
          <a:xfrm>
            <a:off x="7908242" y="3238780"/>
            <a:ext cx="407411" cy="407411"/>
            <a:chOff x="2964567" y="2571753"/>
            <a:chExt cx="417045" cy="417045"/>
          </a:xfrm>
        </p:grpSpPr>
        <p:sp>
          <p:nvSpPr>
            <p:cNvPr id="14420" name="Google Shape;14420;p101"/>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01"/>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101"/>
          <p:cNvGrpSpPr/>
          <p:nvPr/>
        </p:nvGrpSpPr>
        <p:grpSpPr>
          <a:xfrm>
            <a:off x="1922414" y="3815897"/>
            <a:ext cx="407391" cy="286470"/>
            <a:chOff x="3476576" y="2633631"/>
            <a:chExt cx="417024" cy="293244"/>
          </a:xfrm>
        </p:grpSpPr>
        <p:sp>
          <p:nvSpPr>
            <p:cNvPr id="14423" name="Google Shape;14423;p101"/>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01"/>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5" name="Google Shape;14425;p101"/>
          <p:cNvGrpSpPr/>
          <p:nvPr/>
        </p:nvGrpSpPr>
        <p:grpSpPr>
          <a:xfrm>
            <a:off x="2538746" y="3755508"/>
            <a:ext cx="407411" cy="407248"/>
            <a:chOff x="3988564" y="2571836"/>
            <a:chExt cx="417045" cy="416878"/>
          </a:xfrm>
        </p:grpSpPr>
        <p:sp>
          <p:nvSpPr>
            <p:cNvPr id="14426" name="Google Shape;14426;p101"/>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01"/>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101"/>
          <p:cNvGrpSpPr/>
          <p:nvPr/>
        </p:nvGrpSpPr>
        <p:grpSpPr>
          <a:xfrm>
            <a:off x="3155099" y="3755436"/>
            <a:ext cx="407391" cy="407391"/>
            <a:chOff x="4500573" y="2571753"/>
            <a:chExt cx="417024" cy="417024"/>
          </a:xfrm>
        </p:grpSpPr>
        <p:sp>
          <p:nvSpPr>
            <p:cNvPr id="14429" name="Google Shape;14429;p101"/>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01"/>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101"/>
          <p:cNvGrpSpPr/>
          <p:nvPr/>
        </p:nvGrpSpPr>
        <p:grpSpPr>
          <a:xfrm>
            <a:off x="3771431" y="3755436"/>
            <a:ext cx="407391" cy="407391"/>
            <a:chOff x="5012603" y="2571753"/>
            <a:chExt cx="417024" cy="417024"/>
          </a:xfrm>
        </p:grpSpPr>
        <p:sp>
          <p:nvSpPr>
            <p:cNvPr id="14432" name="Google Shape;14432;p101"/>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01"/>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4" name="Google Shape;14434;p101"/>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35" name="Google Shape;14435;p101"/>
          <p:cNvGrpSpPr/>
          <p:nvPr/>
        </p:nvGrpSpPr>
        <p:grpSpPr>
          <a:xfrm>
            <a:off x="5733329" y="3238790"/>
            <a:ext cx="407432" cy="407391"/>
            <a:chOff x="812101" y="2571761"/>
            <a:chExt cx="417066" cy="417024"/>
          </a:xfrm>
        </p:grpSpPr>
        <p:sp>
          <p:nvSpPr>
            <p:cNvPr id="14436" name="Google Shape;14436;p101"/>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01"/>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01"/>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01"/>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0" name="Google Shape;14440;p101"/>
          <p:cNvGrpSpPr/>
          <p:nvPr/>
        </p:nvGrpSpPr>
        <p:grpSpPr>
          <a:xfrm>
            <a:off x="6253923" y="3238790"/>
            <a:ext cx="407391" cy="407391"/>
            <a:chOff x="1323129" y="2571761"/>
            <a:chExt cx="417024" cy="417024"/>
          </a:xfrm>
        </p:grpSpPr>
        <p:sp>
          <p:nvSpPr>
            <p:cNvPr id="14441" name="Google Shape;14441;p101"/>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01"/>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01"/>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01"/>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5" name="Google Shape;14445;p101"/>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6" name="Google Shape;14446;p101"/>
          <p:cNvGrpSpPr/>
          <p:nvPr/>
        </p:nvGrpSpPr>
        <p:grpSpPr>
          <a:xfrm>
            <a:off x="7390398" y="3238843"/>
            <a:ext cx="408023" cy="407411"/>
            <a:chOff x="2344476" y="2571761"/>
            <a:chExt cx="417671" cy="417045"/>
          </a:xfrm>
        </p:grpSpPr>
        <p:sp>
          <p:nvSpPr>
            <p:cNvPr id="14447" name="Google Shape;14447;p101"/>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01"/>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4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Font typeface="Arial"/>
              <a:buNone/>
            </a:pPr>
            <a:r>
              <a:rPr lang="en" dirty="0"/>
              <a:t>LOREM</a:t>
            </a:r>
            <a:endParaRPr dirty="0"/>
          </a:p>
        </p:txBody>
      </p:sp>
      <p:sp>
        <p:nvSpPr>
          <p:cNvPr id="617" name="Google Shape;617;p49"/>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spcAft>
                <a:spcPts val="1600"/>
              </a:spcAft>
              <a:buNone/>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r>
              <a:rPr lang="it-IT" dirty="0"/>
              <a:t>, </a:t>
            </a:r>
            <a:r>
              <a:rPr lang="it-IT" dirty="0" err="1"/>
              <a:t>consectetur</a:t>
            </a:r>
            <a:r>
              <a:rPr lang="it-IT" dirty="0"/>
              <a:t> </a:t>
            </a:r>
            <a:r>
              <a:rPr lang="it-IT" dirty="0" err="1"/>
              <a:t>adipiscing</a:t>
            </a:r>
            <a:r>
              <a:rPr lang="it-IT" dirty="0"/>
              <a:t> </a:t>
            </a:r>
            <a:r>
              <a:rPr lang="it-IT" dirty="0" err="1"/>
              <a:t>elit</a:t>
            </a:r>
            <a:r>
              <a:rPr lang="it-IT" dirty="0"/>
              <a:t>. </a:t>
            </a:r>
            <a:r>
              <a:rPr lang="it-IT" dirty="0" err="1"/>
              <a:t>Duis</a:t>
            </a:r>
            <a:r>
              <a:rPr lang="it-IT" dirty="0"/>
              <a:t> </a:t>
            </a:r>
            <a:r>
              <a:rPr lang="it-IT" dirty="0" err="1"/>
              <a:t>sed</a:t>
            </a:r>
            <a:r>
              <a:rPr lang="it-IT" dirty="0"/>
              <a:t> </a:t>
            </a:r>
            <a:r>
              <a:rPr lang="it-IT" dirty="0" err="1"/>
              <a:t>felis</a:t>
            </a:r>
            <a:r>
              <a:rPr lang="it-IT" dirty="0"/>
              <a:t> </a:t>
            </a:r>
            <a:r>
              <a:rPr lang="it-IT" dirty="0" err="1"/>
              <a:t>risus</a:t>
            </a:r>
            <a:r>
              <a:rPr lang="it-IT" dirty="0"/>
              <a:t>. </a:t>
            </a:r>
            <a:r>
              <a:rPr lang="it-IT" dirty="0" err="1"/>
              <a:t>Etiam</a:t>
            </a:r>
            <a:r>
              <a:rPr lang="it-IT" dirty="0"/>
              <a:t> </a:t>
            </a:r>
            <a:r>
              <a:rPr lang="it-IT" dirty="0" err="1"/>
              <a:t>finibus</a:t>
            </a:r>
            <a:r>
              <a:rPr lang="it-IT" dirty="0"/>
              <a:t> </a:t>
            </a:r>
            <a:r>
              <a:rPr lang="it-IT" dirty="0" err="1"/>
              <a:t>rutrum</a:t>
            </a:r>
            <a:r>
              <a:rPr lang="it-IT" dirty="0"/>
              <a:t> orci </a:t>
            </a:r>
            <a:r>
              <a:rPr lang="it-IT" dirty="0" err="1"/>
              <a:t>sed</a:t>
            </a:r>
            <a:r>
              <a:rPr lang="it-IT" dirty="0"/>
              <a:t> </a:t>
            </a:r>
            <a:r>
              <a:rPr lang="it-IT" dirty="0" err="1"/>
              <a:t>finibus</a:t>
            </a:r>
            <a:r>
              <a:rPr lang="it-IT" dirty="0"/>
              <a:t>. </a:t>
            </a:r>
            <a:endParaRPr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21"/>
        <p:cNvGrpSpPr/>
        <p:nvPr/>
      </p:nvGrpSpPr>
      <p:grpSpPr>
        <a:xfrm>
          <a:off x="0" y="0"/>
          <a:ext cx="0" cy="0"/>
          <a:chOff x="0" y="0"/>
          <a:chExt cx="0" cy="0"/>
        </a:xfrm>
      </p:grpSpPr>
      <p:sp>
        <p:nvSpPr>
          <p:cNvPr id="623" name="Google Shape;623;p50"/>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Lorem</a:t>
            </a:r>
            <a:endParaRPr dirty="0"/>
          </a:p>
        </p:txBody>
      </p:sp>
      <p:sp>
        <p:nvSpPr>
          <p:cNvPr id="624" name="Google Shape;624;p50"/>
          <p:cNvSpPr txBox="1">
            <a:spLocks noGrp="1"/>
          </p:cNvSpPr>
          <p:nvPr>
            <p:ph type="sub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Lorem</a:t>
            </a:r>
            <a:endParaRPr dirty="0"/>
          </a:p>
        </p:txBody>
      </p:sp>
      <p:sp>
        <p:nvSpPr>
          <p:cNvPr id="625" name="Google Shape;625;p50"/>
          <p:cNvSpPr txBox="1">
            <a:spLocks noGrp="1"/>
          </p:cNvSpPr>
          <p:nvPr>
            <p:ph type="subTitle" idx="3"/>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Lorem</a:t>
            </a:r>
            <a:endParaRPr dirty="0"/>
          </a:p>
        </p:txBody>
      </p:sp>
      <p:sp>
        <p:nvSpPr>
          <p:cNvPr id="626" name="Google Shape;626;p50"/>
          <p:cNvSpPr txBox="1">
            <a:spLocks noGrp="1"/>
          </p:cNvSpPr>
          <p:nvPr>
            <p:ph type="subTitle" idx="4"/>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Lorem</a:t>
            </a:r>
            <a:endParaRPr dirty="0"/>
          </a:p>
        </p:txBody>
      </p:sp>
      <p:sp>
        <p:nvSpPr>
          <p:cNvPr id="627" name="Google Shape;627;p50"/>
          <p:cNvSpPr txBox="1">
            <a:spLocks noGrp="1"/>
          </p:cNvSpPr>
          <p:nvPr>
            <p:ph type="subTitle" idx="5"/>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t>Lorem</a:t>
            </a:r>
            <a:endParaRPr dirty="0"/>
          </a:p>
        </p:txBody>
      </p:sp>
      <p:sp>
        <p:nvSpPr>
          <p:cNvPr id="628" name="Google Shape;628;p50"/>
          <p:cNvSpPr txBox="1">
            <a:spLocks noGrp="1"/>
          </p:cNvSpPr>
          <p:nvPr>
            <p:ph type="subTitle" idx="6"/>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t>Lorem</a:t>
            </a:r>
            <a:endParaRPr dirty="0"/>
          </a:p>
        </p:txBody>
      </p:sp>
      <p:sp>
        <p:nvSpPr>
          <p:cNvPr id="629" name="Google Shape;629;p50"/>
          <p:cNvSpPr txBox="1">
            <a:spLocks noGrp="1"/>
          </p:cNvSpPr>
          <p:nvPr>
            <p:ph type="subTitle" idx="7"/>
          </p:nvPr>
        </p:nvSpPr>
        <p:spPr>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630" name="Google Shape;630;p50"/>
          <p:cNvSpPr txBox="1">
            <a:spLocks noGrp="1"/>
          </p:cNvSpPr>
          <p:nvPr>
            <p:ph type="subTitle" idx="8"/>
          </p:nvPr>
        </p:nvSpPr>
        <p:spPr>
          <a:prstGeom prst="rect">
            <a:avLst/>
          </a:prstGeom>
        </p:spPr>
        <p:txBody>
          <a:bodyPr spcFirstLastPara="1" wrap="square" lIns="91425" tIns="91425" rIns="91425" bIns="91425" anchor="t" anchorCtr="0">
            <a:noAutofit/>
          </a:bodyPr>
          <a:lstStyle/>
          <a:p>
            <a:pPr marL="0" lvl="0" indent="0">
              <a:buClr>
                <a:srgbClr val="D63E3D"/>
              </a:buClr>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631" name="Google Shape;631;p50"/>
          <p:cNvSpPr txBox="1">
            <a:spLocks noGrp="1"/>
          </p:cNvSpPr>
          <p:nvPr>
            <p:ph type="subTitle" idx="9"/>
          </p:nvPr>
        </p:nvSpPr>
        <p:spPr>
          <a:prstGeom prst="rect">
            <a:avLst/>
          </a:prstGeom>
        </p:spPr>
        <p:txBody>
          <a:bodyPr spcFirstLastPara="1" wrap="square" lIns="91425" tIns="91425" rIns="91425" bIns="91425" anchor="t" anchorCtr="0">
            <a:noAutofit/>
          </a:bodyPr>
          <a:lstStyle/>
          <a:p>
            <a:pPr marL="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632" name="Google Shape;632;p50"/>
          <p:cNvSpPr txBox="1">
            <a:spLocks noGrp="1"/>
          </p:cNvSpPr>
          <p:nvPr>
            <p:ph type="subTitle" idx="13"/>
          </p:nvPr>
        </p:nvSpPr>
        <p:spPr>
          <a:prstGeom prst="rect">
            <a:avLst/>
          </a:prstGeom>
        </p:spPr>
        <p:txBody>
          <a:bodyPr spcFirstLastPara="1" wrap="square" lIns="91425" tIns="91425" rIns="91425" bIns="91425" anchor="t" anchorCtr="0">
            <a:noAutofit/>
          </a:bodyPr>
          <a:lstStyle/>
          <a:p>
            <a:pPr marL="0" lvl="0" indent="0">
              <a:buClr>
                <a:schemeClr val="dk1"/>
              </a:buClr>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633" name="Google Shape;633;p50"/>
          <p:cNvSpPr txBox="1">
            <a:spLocks noGrp="1"/>
          </p:cNvSpPr>
          <p:nvPr>
            <p:ph type="subTitle" idx="14"/>
          </p:nvPr>
        </p:nvSpPr>
        <p:spPr>
          <a:prstGeom prst="rect">
            <a:avLst/>
          </a:prstGeom>
        </p:spPr>
        <p:txBody>
          <a:bodyPr spcFirstLastPara="1" wrap="square" lIns="91425" tIns="91425" rIns="91425" bIns="91425" anchor="t" anchorCtr="0">
            <a:noAutofit/>
          </a:bodyPr>
          <a:lstStyle/>
          <a:p>
            <a:pPr marL="0" lvl="0" indent="0">
              <a:buClr>
                <a:srgbClr val="D63E3D"/>
              </a:buClr>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a:p>
            <a:pPr marL="0" lvl="0" indent="0" algn="ctr" rtl="0">
              <a:spcBef>
                <a:spcPts val="0"/>
              </a:spcBef>
              <a:spcAft>
                <a:spcPts val="0"/>
              </a:spcAft>
              <a:buNone/>
            </a:pPr>
            <a:endParaRPr dirty="0"/>
          </a:p>
          <a:p>
            <a:pPr marL="0" lvl="0" indent="0" algn="ctr" rtl="0">
              <a:spcBef>
                <a:spcPts val="1600"/>
              </a:spcBef>
              <a:spcAft>
                <a:spcPts val="1600"/>
              </a:spcAft>
              <a:buNone/>
            </a:pPr>
            <a:endParaRPr dirty="0"/>
          </a:p>
        </p:txBody>
      </p:sp>
      <p:sp>
        <p:nvSpPr>
          <p:cNvPr id="634" name="Google Shape;634;p50"/>
          <p:cNvSpPr txBox="1">
            <a:spLocks noGrp="1"/>
          </p:cNvSpPr>
          <p:nvPr>
            <p:ph type="subTitle" idx="15"/>
          </p:nvPr>
        </p:nvSpPr>
        <p:spPr>
          <a:prstGeom prst="rect">
            <a:avLst/>
          </a:prstGeom>
        </p:spPr>
        <p:txBody>
          <a:bodyPr spcFirstLastPara="1" wrap="square" lIns="91425" tIns="91425" rIns="91425" bIns="91425" anchor="t" anchorCtr="0">
            <a:noAutofit/>
          </a:bodyPr>
          <a:lstStyle/>
          <a:p>
            <a:pPr marL="0" lvl="0" indent="0">
              <a:buClr>
                <a:schemeClr val="dk1"/>
              </a:buClr>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622" name="Google Shape;622;p5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127000" algn="ctr" rtl="0">
              <a:spcBef>
                <a:spcPts val="0"/>
              </a:spcBef>
              <a:spcAft>
                <a:spcPts val="0"/>
              </a:spcAft>
              <a:buClr>
                <a:schemeClr val="dk1"/>
              </a:buClr>
              <a:buFont typeface="Arial"/>
              <a:buNone/>
            </a:pPr>
            <a:r>
              <a:rPr lang="en" dirty="0"/>
              <a:t>Lorem ipsum</a:t>
            </a:r>
            <a:endParaRPr dirty="0"/>
          </a:p>
        </p:txBody>
      </p:sp>
      <p:grpSp>
        <p:nvGrpSpPr>
          <p:cNvPr id="33" name="Google Shape;12918;p97">
            <a:extLst>
              <a:ext uri="{FF2B5EF4-FFF2-40B4-BE49-F238E27FC236}">
                <a16:creationId xmlns:a16="http://schemas.microsoft.com/office/drawing/2014/main" id="{2F28C896-8FA7-2D4E-B43F-38AC353510DE}"/>
              </a:ext>
            </a:extLst>
          </p:cNvPr>
          <p:cNvGrpSpPr/>
          <p:nvPr/>
        </p:nvGrpSpPr>
        <p:grpSpPr>
          <a:xfrm>
            <a:off x="4387497" y="1393960"/>
            <a:ext cx="368987" cy="369016"/>
            <a:chOff x="-63252250" y="1930850"/>
            <a:chExt cx="319000" cy="319025"/>
          </a:xfrm>
          <a:solidFill>
            <a:schemeClr val="bg2"/>
          </a:solidFill>
        </p:grpSpPr>
        <p:sp>
          <p:nvSpPr>
            <p:cNvPr id="34" name="Google Shape;12919;p97">
              <a:extLst>
                <a:ext uri="{FF2B5EF4-FFF2-40B4-BE49-F238E27FC236}">
                  <a16:creationId xmlns:a16="http://schemas.microsoft.com/office/drawing/2014/main" id="{1FC9CBF8-E7AB-DD42-8B93-4631B7A61289}"/>
                </a:ext>
              </a:extLst>
            </p:cNvPr>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920;p97">
              <a:extLst>
                <a:ext uri="{FF2B5EF4-FFF2-40B4-BE49-F238E27FC236}">
                  <a16:creationId xmlns:a16="http://schemas.microsoft.com/office/drawing/2014/main" id="{253681F6-35B2-EC4E-A00A-6E6F91558827}"/>
                </a:ext>
              </a:extLst>
            </p:cNvPr>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12940;p97">
            <a:extLst>
              <a:ext uri="{FF2B5EF4-FFF2-40B4-BE49-F238E27FC236}">
                <a16:creationId xmlns:a16="http://schemas.microsoft.com/office/drawing/2014/main" id="{119E756E-1C8D-FB4A-A430-E767B3EEA65F}"/>
              </a:ext>
            </a:extLst>
          </p:cNvPr>
          <p:cNvGrpSpPr/>
          <p:nvPr/>
        </p:nvGrpSpPr>
        <p:grpSpPr>
          <a:xfrm>
            <a:off x="4387497" y="3188830"/>
            <a:ext cx="368987" cy="369566"/>
            <a:chOff x="-59502375" y="1904375"/>
            <a:chExt cx="319000" cy="319500"/>
          </a:xfrm>
          <a:solidFill>
            <a:schemeClr val="bg2"/>
          </a:solidFill>
        </p:grpSpPr>
        <p:sp>
          <p:nvSpPr>
            <p:cNvPr id="37" name="Google Shape;12941;p97">
              <a:extLst>
                <a:ext uri="{FF2B5EF4-FFF2-40B4-BE49-F238E27FC236}">
                  <a16:creationId xmlns:a16="http://schemas.microsoft.com/office/drawing/2014/main" id="{E6885E67-2BD0-304A-9EBE-5A85FE7C57DC}"/>
                </a:ext>
              </a:extLst>
            </p:cNvPr>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942;p97">
              <a:extLst>
                <a:ext uri="{FF2B5EF4-FFF2-40B4-BE49-F238E27FC236}">
                  <a16:creationId xmlns:a16="http://schemas.microsoft.com/office/drawing/2014/main" id="{5C93CACB-A62F-7D4C-AFDB-5E2303B6CAC0}"/>
                </a:ext>
              </a:extLst>
            </p:cNvPr>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943;p97">
              <a:extLst>
                <a:ext uri="{FF2B5EF4-FFF2-40B4-BE49-F238E27FC236}">
                  <a16:creationId xmlns:a16="http://schemas.microsoft.com/office/drawing/2014/main" id="{00232BB7-0A28-9749-8283-A37934AAEC54}"/>
                </a:ext>
              </a:extLst>
            </p:cNvPr>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12944;p97">
            <a:extLst>
              <a:ext uri="{FF2B5EF4-FFF2-40B4-BE49-F238E27FC236}">
                <a16:creationId xmlns:a16="http://schemas.microsoft.com/office/drawing/2014/main" id="{45AFEE5D-912D-CB4A-8CA4-348B08E37B6B}"/>
              </a:ext>
            </a:extLst>
          </p:cNvPr>
          <p:cNvGrpSpPr/>
          <p:nvPr/>
        </p:nvGrpSpPr>
        <p:grpSpPr>
          <a:xfrm>
            <a:off x="1955631" y="1421953"/>
            <a:ext cx="368987" cy="363666"/>
            <a:chOff x="-64774725" y="1916550"/>
            <a:chExt cx="319000" cy="314400"/>
          </a:xfrm>
          <a:solidFill>
            <a:schemeClr val="bg2"/>
          </a:solidFill>
        </p:grpSpPr>
        <p:sp>
          <p:nvSpPr>
            <p:cNvPr id="41" name="Google Shape;12945;p97">
              <a:extLst>
                <a:ext uri="{FF2B5EF4-FFF2-40B4-BE49-F238E27FC236}">
                  <a16:creationId xmlns:a16="http://schemas.microsoft.com/office/drawing/2014/main" id="{265D6741-2EB3-D34A-9E6F-B631C46429CA}"/>
                </a:ext>
              </a:extLst>
            </p:cNvPr>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946;p97">
              <a:extLst>
                <a:ext uri="{FF2B5EF4-FFF2-40B4-BE49-F238E27FC236}">
                  <a16:creationId xmlns:a16="http://schemas.microsoft.com/office/drawing/2014/main" id="{B215ADF4-B816-FE47-9681-37697A974547}"/>
                </a:ext>
              </a:extLst>
            </p:cNvPr>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12954;p97">
            <a:extLst>
              <a:ext uri="{FF2B5EF4-FFF2-40B4-BE49-F238E27FC236}">
                <a16:creationId xmlns:a16="http://schemas.microsoft.com/office/drawing/2014/main" id="{357801F7-347C-B048-8258-000923EC3826}"/>
              </a:ext>
            </a:extLst>
          </p:cNvPr>
          <p:cNvGrpSpPr/>
          <p:nvPr/>
        </p:nvGrpSpPr>
        <p:grpSpPr>
          <a:xfrm>
            <a:off x="6804992" y="1438872"/>
            <a:ext cx="382665" cy="367194"/>
            <a:chOff x="-62890750" y="2296300"/>
            <a:chExt cx="330825" cy="317450"/>
          </a:xfrm>
          <a:solidFill>
            <a:schemeClr val="bg2"/>
          </a:solidFill>
        </p:grpSpPr>
        <p:sp>
          <p:nvSpPr>
            <p:cNvPr id="47" name="Google Shape;12955;p97">
              <a:extLst>
                <a:ext uri="{FF2B5EF4-FFF2-40B4-BE49-F238E27FC236}">
                  <a16:creationId xmlns:a16="http://schemas.microsoft.com/office/drawing/2014/main" id="{B26CD6F7-0222-304D-ABB2-AC60CE404FFC}"/>
                </a:ext>
              </a:extLst>
            </p:cNvPr>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956;p97">
              <a:extLst>
                <a:ext uri="{FF2B5EF4-FFF2-40B4-BE49-F238E27FC236}">
                  <a16:creationId xmlns:a16="http://schemas.microsoft.com/office/drawing/2014/main" id="{1156A531-DC2D-5C47-8DE8-E2CAC5FC419C}"/>
                </a:ext>
              </a:extLst>
            </p:cNvPr>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957;p97">
              <a:extLst>
                <a:ext uri="{FF2B5EF4-FFF2-40B4-BE49-F238E27FC236}">
                  <a16:creationId xmlns:a16="http://schemas.microsoft.com/office/drawing/2014/main" id="{8D95A6AF-41D2-D242-90F8-B240D690A27E}"/>
                </a:ext>
              </a:extLst>
            </p:cNvPr>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3076;p97">
            <a:extLst>
              <a:ext uri="{FF2B5EF4-FFF2-40B4-BE49-F238E27FC236}">
                <a16:creationId xmlns:a16="http://schemas.microsoft.com/office/drawing/2014/main" id="{B0C8D49B-B3D2-FF42-8897-B28C5F74BFB1}"/>
              </a:ext>
            </a:extLst>
          </p:cNvPr>
          <p:cNvGrpSpPr/>
          <p:nvPr/>
        </p:nvGrpSpPr>
        <p:grpSpPr>
          <a:xfrm>
            <a:off x="1958349" y="3175835"/>
            <a:ext cx="366269" cy="366269"/>
            <a:chOff x="-61783350" y="2297100"/>
            <a:chExt cx="316650" cy="316650"/>
          </a:xfrm>
          <a:solidFill>
            <a:schemeClr val="bg2"/>
          </a:solidFill>
        </p:grpSpPr>
        <p:sp>
          <p:nvSpPr>
            <p:cNvPr id="56" name="Google Shape;13077;p97">
              <a:extLst>
                <a:ext uri="{FF2B5EF4-FFF2-40B4-BE49-F238E27FC236}">
                  <a16:creationId xmlns:a16="http://schemas.microsoft.com/office/drawing/2014/main" id="{CB190834-E982-0D49-96FC-6D33301FB870}"/>
                </a:ext>
              </a:extLst>
            </p:cNvPr>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078;p97">
              <a:extLst>
                <a:ext uri="{FF2B5EF4-FFF2-40B4-BE49-F238E27FC236}">
                  <a16:creationId xmlns:a16="http://schemas.microsoft.com/office/drawing/2014/main" id="{4D29C687-D294-604F-A08A-7FE268C4A2EA}"/>
                </a:ext>
              </a:extLst>
            </p:cNvPr>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oogle Shape;13083;p97">
            <a:extLst>
              <a:ext uri="{FF2B5EF4-FFF2-40B4-BE49-F238E27FC236}">
                <a16:creationId xmlns:a16="http://schemas.microsoft.com/office/drawing/2014/main" id="{14373B54-6CA8-E94A-963A-29A92C617F0A}"/>
              </a:ext>
            </a:extLst>
          </p:cNvPr>
          <p:cNvGrpSpPr/>
          <p:nvPr/>
        </p:nvGrpSpPr>
        <p:grpSpPr>
          <a:xfrm>
            <a:off x="6843494" y="3209102"/>
            <a:ext cx="367165" cy="349294"/>
            <a:chOff x="-59889100" y="1945025"/>
            <a:chExt cx="317425" cy="301975"/>
          </a:xfrm>
          <a:solidFill>
            <a:schemeClr val="bg2"/>
          </a:solidFill>
        </p:grpSpPr>
        <p:sp>
          <p:nvSpPr>
            <p:cNvPr id="59" name="Google Shape;13084;p97">
              <a:extLst>
                <a:ext uri="{FF2B5EF4-FFF2-40B4-BE49-F238E27FC236}">
                  <a16:creationId xmlns:a16="http://schemas.microsoft.com/office/drawing/2014/main" id="{566FF922-D1E1-F942-BF83-9393C4123EC8}"/>
                </a:ext>
              </a:extLst>
            </p:cNvPr>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85;p97">
              <a:extLst>
                <a:ext uri="{FF2B5EF4-FFF2-40B4-BE49-F238E27FC236}">
                  <a16:creationId xmlns:a16="http://schemas.microsoft.com/office/drawing/2014/main" id="{AC4E7195-3A41-BC4F-AA89-9C9045C06D51}"/>
                </a:ext>
              </a:extLst>
            </p:cNvPr>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086;p97">
              <a:extLst>
                <a:ext uri="{FF2B5EF4-FFF2-40B4-BE49-F238E27FC236}">
                  <a16:creationId xmlns:a16="http://schemas.microsoft.com/office/drawing/2014/main" id="{D479092C-8877-8744-A99E-4065DCA82982}"/>
                </a:ext>
              </a:extLst>
            </p:cNvPr>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087;p97">
              <a:extLst>
                <a:ext uri="{FF2B5EF4-FFF2-40B4-BE49-F238E27FC236}">
                  <a16:creationId xmlns:a16="http://schemas.microsoft.com/office/drawing/2014/main" id="{2C4FE99D-1260-1E4C-81E8-B302822D1360}"/>
                </a:ext>
              </a:extLst>
            </p:cNvPr>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sp>
        <p:nvSpPr>
          <p:cNvPr id="657" name="Google Shape;657;p51"/>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01</a:t>
            </a:r>
            <a:endParaRPr dirty="0"/>
          </a:p>
        </p:txBody>
      </p:sp>
      <p:sp>
        <p:nvSpPr>
          <p:cNvPr id="658" name="Google Shape;658;p51"/>
          <p:cNvSpPr txBox="1">
            <a:spLocks noGrp="1"/>
          </p:cNvSpPr>
          <p:nvPr>
            <p:ph type="title" idx="2"/>
          </p:nvPr>
        </p:nvSpPr>
        <p:spPr>
          <a:xfrm>
            <a:off x="605993" y="1883025"/>
            <a:ext cx="4140178" cy="85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Lorem ipsum</a:t>
            </a:r>
            <a:endParaRPr dirty="0"/>
          </a:p>
        </p:txBody>
      </p:sp>
      <p:sp>
        <p:nvSpPr>
          <p:cNvPr id="659" name="Google Shape;659;p51"/>
          <p:cNvSpPr txBox="1">
            <a:spLocks noGrp="1"/>
          </p:cNvSpPr>
          <p:nvPr>
            <p:ph type="subTitle" idx="1"/>
          </p:nvPr>
        </p:nvSpPr>
        <p:spPr>
          <a:prstGeom prst="rect">
            <a:avLst/>
          </a:prstGeom>
        </p:spPr>
        <p:txBody>
          <a:bodyPr spcFirstLastPara="1" wrap="square" lIns="91425" tIns="91425" rIns="91425" bIns="91425" anchor="t" anchorCtr="0">
            <a:noAutofit/>
          </a:bodyPr>
          <a:lstStyle/>
          <a:p>
            <a:pPr marL="38100" lvl="0" indent="0"/>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pic>
        <p:nvPicPr>
          <p:cNvPr id="3" name="Immagine 2">
            <a:extLst>
              <a:ext uri="{FF2B5EF4-FFF2-40B4-BE49-F238E27FC236}">
                <a16:creationId xmlns:a16="http://schemas.microsoft.com/office/drawing/2014/main" id="{83FFE309-4038-0B4C-BABA-12ABF462454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309"/>
          <a:stretch/>
        </p:blipFill>
        <p:spPr>
          <a:xfrm>
            <a:off x="4434039" y="651273"/>
            <a:ext cx="4066493" cy="4001413"/>
          </a:xfrm>
          <a:prstGeom prst="ellipse">
            <a:avLst/>
          </a:prstGeom>
          <a:ln w="85725">
            <a:solidFill>
              <a:schemeClr val="tx1"/>
            </a:solid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15"/>
        <p:cNvGrpSpPr/>
        <p:nvPr/>
      </p:nvGrpSpPr>
      <p:grpSpPr>
        <a:xfrm>
          <a:off x="0" y="0"/>
          <a:ext cx="0" cy="0"/>
          <a:chOff x="0" y="0"/>
          <a:chExt cx="0" cy="0"/>
        </a:xfrm>
      </p:grpSpPr>
      <p:sp>
        <p:nvSpPr>
          <p:cNvPr id="1016" name="Google Shape;1016;p52"/>
          <p:cNvSpPr/>
          <p:nvPr/>
        </p:nvSpPr>
        <p:spPr>
          <a:xfrm>
            <a:off x="3889800" y="1486860"/>
            <a:ext cx="1378500" cy="1378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2"/>
          <p:cNvSpPr/>
          <p:nvPr/>
        </p:nvSpPr>
        <p:spPr>
          <a:xfrm>
            <a:off x="6471125" y="1486860"/>
            <a:ext cx="1378500" cy="1378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2"/>
          <p:cNvSpPr/>
          <p:nvPr/>
        </p:nvSpPr>
        <p:spPr>
          <a:xfrm>
            <a:off x="1308550" y="1486935"/>
            <a:ext cx="1378500" cy="1378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2"/>
          <p:cNvSpPr txBox="1">
            <a:spLocks noGrp="1"/>
          </p:cNvSpPr>
          <p:nvPr>
            <p:ph type="subTitle" idx="1"/>
          </p:nvPr>
        </p:nvSpPr>
        <p:spPr>
          <a:xfrm>
            <a:off x="1084225" y="3050400"/>
            <a:ext cx="1827000" cy="361200"/>
          </a:xfrm>
          <a:prstGeom prst="rect">
            <a:avLst/>
          </a:prstGeom>
        </p:spPr>
        <p:txBody>
          <a:bodyPr spcFirstLastPara="1" wrap="square" lIns="91425" tIns="91425" rIns="91425" bIns="91425" anchor="ctr" anchorCtr="0">
            <a:noAutofit/>
          </a:bodyPr>
          <a:lstStyle/>
          <a:p>
            <a:pPr marL="0" lvl="0" indent="0" algn="ctr" rtl="0">
              <a:spcBef>
                <a:spcPts val="500"/>
              </a:spcBef>
              <a:spcAft>
                <a:spcPts val="0"/>
              </a:spcAft>
              <a:buClr>
                <a:schemeClr val="dk1"/>
              </a:buClr>
              <a:buSzPts val="1100"/>
              <a:buFont typeface="Arial"/>
              <a:buNone/>
            </a:pPr>
            <a:r>
              <a:rPr lang="en" dirty="0"/>
              <a:t>Lorem</a:t>
            </a:r>
            <a:endParaRPr dirty="0"/>
          </a:p>
        </p:txBody>
      </p:sp>
      <p:sp>
        <p:nvSpPr>
          <p:cNvPr id="1021" name="Google Shape;1021;p52"/>
          <p:cNvSpPr txBox="1">
            <a:spLocks noGrp="1"/>
          </p:cNvSpPr>
          <p:nvPr>
            <p:ph type="subTitle" idx="2"/>
          </p:nvPr>
        </p:nvSpPr>
        <p:spPr>
          <a:xfrm>
            <a:off x="3658500" y="3050400"/>
            <a:ext cx="1827000" cy="361200"/>
          </a:xfrm>
          <a:prstGeom prst="rect">
            <a:avLst/>
          </a:prstGeom>
        </p:spPr>
        <p:txBody>
          <a:bodyPr spcFirstLastPara="1" wrap="square" lIns="91425" tIns="91425" rIns="91425" bIns="91425" anchor="ctr" anchorCtr="0">
            <a:noAutofit/>
          </a:bodyPr>
          <a:lstStyle/>
          <a:p>
            <a:pPr marL="0" lvl="0" indent="0" algn="ctr" rtl="0">
              <a:spcBef>
                <a:spcPts val="500"/>
              </a:spcBef>
              <a:spcAft>
                <a:spcPts val="0"/>
              </a:spcAft>
              <a:buClr>
                <a:schemeClr val="dk1"/>
              </a:buClr>
              <a:buSzPts val="1100"/>
              <a:buFont typeface="Arial"/>
              <a:buNone/>
            </a:pPr>
            <a:r>
              <a:rPr lang="en" dirty="0"/>
              <a:t>Lorem</a:t>
            </a:r>
            <a:endParaRPr dirty="0"/>
          </a:p>
        </p:txBody>
      </p:sp>
      <p:sp>
        <p:nvSpPr>
          <p:cNvPr id="1022" name="Google Shape;1022;p52"/>
          <p:cNvSpPr txBox="1">
            <a:spLocks noGrp="1"/>
          </p:cNvSpPr>
          <p:nvPr>
            <p:ph type="subTitle" idx="3"/>
          </p:nvPr>
        </p:nvSpPr>
        <p:spPr>
          <a:prstGeom prst="rect">
            <a:avLst/>
          </a:prstGeom>
        </p:spPr>
        <p:txBody>
          <a:bodyPr spcFirstLastPara="1" wrap="square" lIns="91425" tIns="91425" rIns="91425" bIns="91425" anchor="ctr" anchorCtr="0">
            <a:noAutofit/>
          </a:bodyPr>
          <a:lstStyle/>
          <a:p>
            <a:pPr marL="0" lvl="0" indent="0" algn="ctr" rtl="0">
              <a:spcBef>
                <a:spcPts val="500"/>
              </a:spcBef>
              <a:spcAft>
                <a:spcPts val="0"/>
              </a:spcAft>
              <a:buClr>
                <a:schemeClr val="dk1"/>
              </a:buClr>
              <a:buSzPts val="1100"/>
              <a:buFont typeface="Arial"/>
              <a:buNone/>
            </a:pPr>
            <a:r>
              <a:rPr lang="en" dirty="0"/>
              <a:t>Lorem</a:t>
            </a:r>
            <a:endParaRPr dirty="0"/>
          </a:p>
        </p:txBody>
      </p:sp>
      <p:sp>
        <p:nvSpPr>
          <p:cNvPr id="1023" name="Google Shape;1023;p52"/>
          <p:cNvSpPr txBox="1">
            <a:spLocks noGrp="1"/>
          </p:cNvSpPr>
          <p:nvPr>
            <p:ph type="subTitle" idx="4"/>
          </p:nvPr>
        </p:nvSpPr>
        <p:spPr>
          <a:prstGeom prst="rect">
            <a:avLst/>
          </a:prstGeom>
        </p:spPr>
        <p:txBody>
          <a:bodyPr spcFirstLastPara="1" wrap="square" lIns="91425" tIns="91425" rIns="91425" bIns="91425" anchor="t" anchorCtr="0">
            <a:noAutofit/>
          </a:bodyPr>
          <a:lstStyle/>
          <a:p>
            <a:pPr marL="0" lvl="0" indent="0">
              <a:buClr>
                <a:schemeClr val="dk1"/>
              </a:buClr>
              <a:buSzPts val="1100"/>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1024" name="Google Shape;1024;p52"/>
          <p:cNvSpPr txBox="1">
            <a:spLocks noGrp="1"/>
          </p:cNvSpPr>
          <p:nvPr>
            <p:ph type="subTitle" idx="5"/>
          </p:nvPr>
        </p:nvSpPr>
        <p:spPr>
          <a:prstGeom prst="rect">
            <a:avLst/>
          </a:prstGeom>
        </p:spPr>
        <p:txBody>
          <a:bodyPr spcFirstLastPara="1" wrap="square" lIns="91425" tIns="91425" rIns="91425" bIns="91425" anchor="t" anchorCtr="0">
            <a:noAutofit/>
          </a:bodyPr>
          <a:lstStyle/>
          <a:p>
            <a:pPr marL="0" lvl="0" indent="0">
              <a:buClr>
                <a:schemeClr val="dk1"/>
              </a:buClr>
              <a:buSzPts val="800"/>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1025" name="Google Shape;1025;p52"/>
          <p:cNvSpPr txBox="1">
            <a:spLocks noGrp="1"/>
          </p:cNvSpPr>
          <p:nvPr>
            <p:ph type="subTitle" idx="6"/>
          </p:nvPr>
        </p:nvSpPr>
        <p:spPr>
          <a:prstGeom prst="rect">
            <a:avLst/>
          </a:prstGeom>
        </p:spPr>
        <p:txBody>
          <a:bodyPr spcFirstLastPara="1" wrap="square" lIns="91425" tIns="91425" rIns="91425" bIns="91425" anchor="t" anchorCtr="0">
            <a:noAutofit/>
          </a:bodyPr>
          <a:lstStyle/>
          <a:p>
            <a:pPr marL="0" lvl="0" indent="0">
              <a:buClr>
                <a:schemeClr val="dk1"/>
              </a:buClr>
              <a:buSzPts val="800"/>
            </a:pPr>
            <a:r>
              <a:rPr lang="it-IT" dirty="0" err="1"/>
              <a:t>Lorem</a:t>
            </a:r>
            <a:r>
              <a:rPr lang="it-IT" dirty="0"/>
              <a:t> </a:t>
            </a:r>
            <a:r>
              <a:rPr lang="it-IT" dirty="0" err="1"/>
              <a:t>ipsum</a:t>
            </a:r>
            <a:r>
              <a:rPr lang="it-IT" dirty="0"/>
              <a:t> </a:t>
            </a:r>
            <a:r>
              <a:rPr lang="it-IT" dirty="0" err="1"/>
              <a:t>dolor</a:t>
            </a:r>
            <a:r>
              <a:rPr lang="it-IT" dirty="0"/>
              <a:t> </a:t>
            </a:r>
            <a:r>
              <a:rPr lang="it-IT" dirty="0" err="1"/>
              <a:t>sit</a:t>
            </a:r>
            <a:r>
              <a:rPr lang="it-IT" dirty="0"/>
              <a:t> </a:t>
            </a:r>
            <a:r>
              <a:rPr lang="it-IT" dirty="0" err="1"/>
              <a:t>amet</a:t>
            </a:r>
            <a:endParaRPr dirty="0"/>
          </a:p>
        </p:txBody>
      </p:sp>
      <p:sp>
        <p:nvSpPr>
          <p:cNvPr id="1026" name="Google Shape;1026;p52"/>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32</a:t>
            </a:r>
            <a:endParaRPr/>
          </a:p>
        </p:txBody>
      </p:sp>
      <p:sp>
        <p:nvSpPr>
          <p:cNvPr id="1027" name="Google Shape;1027;p52"/>
          <p:cNvSpPr txBox="1">
            <a:spLocks noGrp="1"/>
          </p:cNvSpPr>
          <p:nvPr>
            <p:ph type="title" idx="7"/>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55</a:t>
            </a:r>
            <a:endParaRPr/>
          </a:p>
        </p:txBody>
      </p:sp>
      <p:sp>
        <p:nvSpPr>
          <p:cNvPr id="1028" name="Google Shape;1028;p52"/>
          <p:cNvSpPr txBox="1">
            <a:spLocks noGrp="1"/>
          </p:cNvSpPr>
          <p:nvPr>
            <p:ph type="title" idx="8"/>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98</a:t>
            </a:r>
            <a:endParaRPr dirty="0"/>
          </a:p>
        </p:txBody>
      </p:sp>
      <p:sp>
        <p:nvSpPr>
          <p:cNvPr id="1019" name="Google Shape;1019;p52"/>
          <p:cNvSpPr txBox="1">
            <a:spLocks noGrp="1"/>
          </p:cNvSpPr>
          <p:nvPr>
            <p:ph type="title" idx="9"/>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800"/>
              <a:buFont typeface="Arial"/>
              <a:buNone/>
            </a:pPr>
            <a:r>
              <a:rPr lang="en" dirty="0"/>
              <a:t>Lorem ipsum</a:t>
            </a:r>
            <a:endParaRPr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32"/>
        <p:cNvGrpSpPr/>
        <p:nvPr/>
      </p:nvGrpSpPr>
      <p:grpSpPr>
        <a:xfrm>
          <a:off x="0" y="0"/>
          <a:ext cx="0" cy="0"/>
          <a:chOff x="0" y="0"/>
          <a:chExt cx="0" cy="0"/>
        </a:xfrm>
      </p:grpSpPr>
      <p:sp>
        <p:nvSpPr>
          <p:cNvPr id="1033" name="Google Shape;1033;p53"/>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Lorem ipsum</a:t>
            </a:r>
            <a:endParaRPr dirty="0"/>
          </a:p>
        </p:txBody>
      </p:sp>
      <p:sp>
        <p:nvSpPr>
          <p:cNvPr id="1034" name="Google Shape;1034;p53"/>
          <p:cNvSpPr txBox="1"/>
          <p:nvPr/>
        </p:nvSpPr>
        <p:spPr>
          <a:xfrm>
            <a:off x="1349225" y="1524375"/>
            <a:ext cx="1688700" cy="348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100" b="1" dirty="0">
                <a:solidFill>
                  <a:schemeClr val="dk1"/>
                </a:solidFill>
                <a:latin typeface="+mj-lt"/>
                <a:ea typeface="Poppins"/>
                <a:cs typeface="Poppins"/>
                <a:sym typeface="Poppins"/>
              </a:rPr>
              <a:t>Lorem</a:t>
            </a:r>
            <a:endParaRPr sz="2100" b="1" dirty="0">
              <a:solidFill>
                <a:schemeClr val="dk1"/>
              </a:solidFill>
              <a:latin typeface="+mj-lt"/>
              <a:ea typeface="Poppins"/>
              <a:cs typeface="Poppins"/>
              <a:sym typeface="Poppins"/>
            </a:endParaRPr>
          </a:p>
        </p:txBody>
      </p:sp>
      <p:sp>
        <p:nvSpPr>
          <p:cNvPr id="1035" name="Google Shape;1035;p53"/>
          <p:cNvSpPr txBox="1"/>
          <p:nvPr/>
        </p:nvSpPr>
        <p:spPr>
          <a:xfrm>
            <a:off x="6106050" y="2260600"/>
            <a:ext cx="1688700" cy="34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b="1" dirty="0">
                <a:solidFill>
                  <a:schemeClr val="dk1"/>
                </a:solidFill>
                <a:latin typeface="+mj-lt"/>
                <a:ea typeface="Poppins"/>
                <a:cs typeface="Poppins"/>
                <a:sym typeface="Poppins"/>
              </a:rPr>
              <a:t>Lorem</a:t>
            </a:r>
            <a:endParaRPr sz="2100" b="1" dirty="0">
              <a:solidFill>
                <a:schemeClr val="dk1"/>
              </a:solidFill>
              <a:latin typeface="+mj-lt"/>
              <a:ea typeface="Poppins"/>
              <a:cs typeface="Poppins"/>
              <a:sym typeface="Poppins"/>
            </a:endParaRPr>
          </a:p>
        </p:txBody>
      </p:sp>
      <p:sp>
        <p:nvSpPr>
          <p:cNvPr id="1036" name="Google Shape;1036;p53"/>
          <p:cNvSpPr txBox="1"/>
          <p:nvPr/>
        </p:nvSpPr>
        <p:spPr>
          <a:xfrm>
            <a:off x="1349150" y="2950350"/>
            <a:ext cx="1688700" cy="348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100" b="1" dirty="0">
                <a:solidFill>
                  <a:schemeClr val="dk1"/>
                </a:solidFill>
                <a:latin typeface="+mj-lt"/>
                <a:ea typeface="Poppins"/>
                <a:cs typeface="Poppins"/>
                <a:sym typeface="Poppins"/>
              </a:rPr>
              <a:t>Lorem</a:t>
            </a:r>
            <a:endParaRPr sz="2100" b="1" dirty="0">
              <a:solidFill>
                <a:schemeClr val="dk1"/>
              </a:solidFill>
              <a:latin typeface="+mj-lt"/>
              <a:ea typeface="Poppins"/>
              <a:cs typeface="Poppins"/>
              <a:sym typeface="Poppins"/>
            </a:endParaRPr>
          </a:p>
        </p:txBody>
      </p:sp>
      <p:sp>
        <p:nvSpPr>
          <p:cNvPr id="1037" name="Google Shape;1037;p53"/>
          <p:cNvSpPr txBox="1"/>
          <p:nvPr/>
        </p:nvSpPr>
        <p:spPr>
          <a:xfrm>
            <a:off x="6106050" y="2528390"/>
            <a:ext cx="1991400" cy="602100"/>
          </a:xfrm>
          <a:prstGeom prst="rect">
            <a:avLst/>
          </a:prstGeom>
          <a:noFill/>
          <a:ln>
            <a:noFill/>
          </a:ln>
        </p:spPr>
        <p:txBody>
          <a:bodyPr spcFirstLastPara="1" wrap="square" lIns="91425" tIns="91425" rIns="91425" bIns="91425" anchor="ctr" anchorCtr="0">
            <a:noAutofit/>
          </a:bodyPr>
          <a:lstStyle/>
          <a:p>
            <a:pPr lvl="0"/>
            <a:r>
              <a:rPr lang="it-IT" dirty="0" err="1">
                <a:solidFill>
                  <a:schemeClr val="dk2"/>
                </a:solidFill>
                <a:latin typeface="Nunito"/>
                <a:ea typeface="Nunito"/>
                <a:cs typeface="Nunito"/>
                <a:sym typeface="Nunito"/>
              </a:rPr>
              <a:t>Lorem</a:t>
            </a:r>
            <a:r>
              <a:rPr lang="it-IT" dirty="0">
                <a:solidFill>
                  <a:schemeClr val="dk2"/>
                </a:solidFill>
                <a:latin typeface="Nunito"/>
                <a:ea typeface="Nunito"/>
                <a:cs typeface="Nunito"/>
                <a:sym typeface="Nunito"/>
              </a:rPr>
              <a:t> </a:t>
            </a:r>
            <a:r>
              <a:rPr lang="it-IT" dirty="0" err="1">
                <a:solidFill>
                  <a:schemeClr val="dk2"/>
                </a:solidFill>
                <a:latin typeface="Nunito"/>
                <a:ea typeface="Nunito"/>
                <a:cs typeface="Nunito"/>
                <a:sym typeface="Nunito"/>
              </a:rPr>
              <a:t>ipsum</a:t>
            </a:r>
            <a:endParaRPr lang="it-IT" dirty="0">
              <a:solidFill>
                <a:schemeClr val="dk2"/>
              </a:solidFill>
              <a:latin typeface="Nunito"/>
              <a:ea typeface="Nunito"/>
              <a:cs typeface="Nunito"/>
              <a:sym typeface="Nunito"/>
            </a:endParaRPr>
          </a:p>
          <a:p>
            <a:pPr lvl="0"/>
            <a:r>
              <a:rPr lang="it-IT" dirty="0" err="1">
                <a:solidFill>
                  <a:schemeClr val="dk2"/>
                </a:solidFill>
                <a:latin typeface="Nunito"/>
                <a:ea typeface="Nunito"/>
                <a:cs typeface="Nunito"/>
                <a:sym typeface="Nunito"/>
              </a:rPr>
              <a:t>dolor</a:t>
            </a:r>
            <a:r>
              <a:rPr lang="it-IT" dirty="0">
                <a:solidFill>
                  <a:schemeClr val="dk2"/>
                </a:solidFill>
                <a:latin typeface="Nunito"/>
                <a:ea typeface="Nunito"/>
                <a:cs typeface="Nunito"/>
                <a:sym typeface="Nunito"/>
              </a:rPr>
              <a:t> </a:t>
            </a:r>
            <a:r>
              <a:rPr lang="it-IT" dirty="0" err="1">
                <a:solidFill>
                  <a:schemeClr val="dk2"/>
                </a:solidFill>
                <a:latin typeface="Nunito"/>
                <a:ea typeface="Nunito"/>
                <a:cs typeface="Nunito"/>
                <a:sym typeface="Nunito"/>
              </a:rPr>
              <a:t>sit</a:t>
            </a:r>
            <a:r>
              <a:rPr lang="it-IT" dirty="0">
                <a:solidFill>
                  <a:schemeClr val="dk2"/>
                </a:solidFill>
                <a:latin typeface="Nunito"/>
                <a:ea typeface="Nunito"/>
                <a:cs typeface="Nunito"/>
                <a:sym typeface="Nunito"/>
              </a:rPr>
              <a:t> </a:t>
            </a:r>
            <a:r>
              <a:rPr lang="it-IT" dirty="0" err="1">
                <a:solidFill>
                  <a:schemeClr val="dk2"/>
                </a:solidFill>
                <a:latin typeface="Nunito"/>
                <a:ea typeface="Nunito"/>
                <a:cs typeface="Nunito"/>
                <a:sym typeface="Nunito"/>
              </a:rPr>
              <a:t>amet</a:t>
            </a:r>
            <a:endParaRPr lang="it-IT" dirty="0">
              <a:solidFill>
                <a:schemeClr val="dk2"/>
              </a:solidFill>
              <a:latin typeface="Nunito"/>
              <a:ea typeface="Nunito"/>
              <a:cs typeface="Nunito"/>
              <a:sym typeface="Nunito"/>
            </a:endParaRPr>
          </a:p>
        </p:txBody>
      </p:sp>
      <p:sp>
        <p:nvSpPr>
          <p:cNvPr id="1038" name="Google Shape;1038;p53"/>
          <p:cNvSpPr txBox="1"/>
          <p:nvPr/>
        </p:nvSpPr>
        <p:spPr>
          <a:xfrm>
            <a:off x="1046575" y="1792176"/>
            <a:ext cx="1991400" cy="602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dirty="0">
                <a:solidFill>
                  <a:schemeClr val="dk2"/>
                </a:solidFill>
                <a:latin typeface="+mj-lt"/>
                <a:ea typeface="Nunito"/>
                <a:cs typeface="Nunito"/>
                <a:sym typeface="Nunito"/>
              </a:rPr>
              <a:t>Lorem ipsum</a:t>
            </a:r>
          </a:p>
          <a:p>
            <a:pPr marL="0" lvl="0" indent="0" algn="r" rtl="0">
              <a:spcBef>
                <a:spcPts val="0"/>
              </a:spcBef>
              <a:spcAft>
                <a:spcPts val="0"/>
              </a:spcAft>
              <a:buNone/>
            </a:pPr>
            <a:r>
              <a:rPr lang="en" dirty="0">
                <a:solidFill>
                  <a:schemeClr val="dk2"/>
                </a:solidFill>
                <a:latin typeface="+mj-lt"/>
                <a:ea typeface="Nunito"/>
                <a:cs typeface="Nunito"/>
                <a:sym typeface="Nunito"/>
              </a:rPr>
              <a:t>dolor sit </a:t>
            </a:r>
            <a:r>
              <a:rPr lang="en" dirty="0" err="1">
                <a:solidFill>
                  <a:schemeClr val="dk2"/>
                </a:solidFill>
                <a:latin typeface="+mj-lt"/>
                <a:ea typeface="Nunito"/>
                <a:cs typeface="Nunito"/>
                <a:sym typeface="Nunito"/>
              </a:rPr>
              <a:t>amet</a:t>
            </a:r>
            <a:endParaRPr dirty="0">
              <a:solidFill>
                <a:schemeClr val="dk2"/>
              </a:solidFill>
              <a:latin typeface="+mj-lt"/>
              <a:ea typeface="Nunito"/>
              <a:cs typeface="Nunito"/>
              <a:sym typeface="Nunito"/>
            </a:endParaRPr>
          </a:p>
        </p:txBody>
      </p:sp>
      <p:sp>
        <p:nvSpPr>
          <p:cNvPr id="1039" name="Google Shape;1039;p53"/>
          <p:cNvSpPr txBox="1"/>
          <p:nvPr/>
        </p:nvSpPr>
        <p:spPr>
          <a:xfrm>
            <a:off x="1046575" y="3216451"/>
            <a:ext cx="1991400" cy="602100"/>
          </a:xfrm>
          <a:prstGeom prst="rect">
            <a:avLst/>
          </a:prstGeom>
          <a:noFill/>
          <a:ln>
            <a:noFill/>
          </a:ln>
        </p:spPr>
        <p:txBody>
          <a:bodyPr spcFirstLastPara="1" wrap="square" lIns="91425" tIns="91425" rIns="91425" bIns="91425" anchor="ctr" anchorCtr="0">
            <a:noAutofit/>
          </a:bodyPr>
          <a:lstStyle/>
          <a:p>
            <a:pPr lvl="0" algn="r"/>
            <a:r>
              <a:rPr lang="it-IT" dirty="0" err="1">
                <a:solidFill>
                  <a:schemeClr val="dk2"/>
                </a:solidFill>
                <a:latin typeface="+mj-lt"/>
                <a:ea typeface="Nunito"/>
                <a:cs typeface="Nunito"/>
                <a:sym typeface="Nunito"/>
              </a:rPr>
              <a:t>Lorem</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ipsum</a:t>
            </a:r>
            <a:endParaRPr lang="it-IT" dirty="0">
              <a:solidFill>
                <a:schemeClr val="dk2"/>
              </a:solidFill>
              <a:latin typeface="+mj-lt"/>
              <a:ea typeface="Nunito"/>
              <a:cs typeface="Nunito"/>
              <a:sym typeface="Nunito"/>
            </a:endParaRPr>
          </a:p>
          <a:p>
            <a:pPr lvl="0" algn="r"/>
            <a:r>
              <a:rPr lang="it-IT" dirty="0" err="1">
                <a:solidFill>
                  <a:schemeClr val="dk2"/>
                </a:solidFill>
                <a:latin typeface="+mj-lt"/>
                <a:ea typeface="Nunito"/>
                <a:cs typeface="Nunito"/>
                <a:sym typeface="Nunito"/>
              </a:rPr>
              <a:t>dolor</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sit</a:t>
            </a:r>
            <a:r>
              <a:rPr lang="it-IT" dirty="0">
                <a:solidFill>
                  <a:schemeClr val="dk2"/>
                </a:solidFill>
                <a:latin typeface="+mj-lt"/>
                <a:ea typeface="Nunito"/>
                <a:cs typeface="Nunito"/>
                <a:sym typeface="Nunito"/>
              </a:rPr>
              <a:t> </a:t>
            </a:r>
            <a:r>
              <a:rPr lang="it-IT" dirty="0" err="1">
                <a:solidFill>
                  <a:schemeClr val="dk2"/>
                </a:solidFill>
                <a:latin typeface="+mj-lt"/>
                <a:ea typeface="Nunito"/>
                <a:cs typeface="Nunito"/>
                <a:sym typeface="Nunito"/>
              </a:rPr>
              <a:t>amet</a:t>
            </a:r>
            <a:endParaRPr lang="it-IT" dirty="0">
              <a:solidFill>
                <a:schemeClr val="dk2"/>
              </a:solidFill>
              <a:latin typeface="+mj-lt"/>
              <a:ea typeface="Nunito"/>
              <a:cs typeface="Nunito"/>
              <a:sym typeface="Nunito"/>
            </a:endParaRPr>
          </a:p>
        </p:txBody>
      </p:sp>
      <p:grpSp>
        <p:nvGrpSpPr>
          <p:cNvPr id="1040" name="Google Shape;1040;p53"/>
          <p:cNvGrpSpPr/>
          <p:nvPr/>
        </p:nvGrpSpPr>
        <p:grpSpPr>
          <a:xfrm>
            <a:off x="3563415" y="1335202"/>
            <a:ext cx="2017180" cy="2824953"/>
            <a:chOff x="5334138" y="3587286"/>
            <a:chExt cx="566433" cy="793236"/>
          </a:xfrm>
        </p:grpSpPr>
        <p:sp>
          <p:nvSpPr>
            <p:cNvPr id="1041" name="Google Shape;1041;p53"/>
            <p:cNvSpPr/>
            <p:nvPr/>
          </p:nvSpPr>
          <p:spPr>
            <a:xfrm>
              <a:off x="5474754" y="3587286"/>
              <a:ext cx="285200" cy="198743"/>
            </a:xfrm>
            <a:custGeom>
              <a:avLst/>
              <a:gdLst/>
              <a:ahLst/>
              <a:cxnLst/>
              <a:rect l="l" t="t" r="r" b="b"/>
              <a:pathLst>
                <a:path w="11285" h="7864" extrusionOk="0">
                  <a:moveTo>
                    <a:pt x="5640" y="0"/>
                  </a:moveTo>
                  <a:cubicBezTo>
                    <a:pt x="5640" y="0"/>
                    <a:pt x="2812" y="3547"/>
                    <a:pt x="0" y="7863"/>
                  </a:cubicBezTo>
                  <a:lnTo>
                    <a:pt x="11285" y="7863"/>
                  </a:lnTo>
                  <a:cubicBezTo>
                    <a:pt x="8468" y="3547"/>
                    <a:pt x="5640" y="0"/>
                    <a:pt x="5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2" name="Google Shape;1042;p53"/>
            <p:cNvSpPr/>
            <p:nvPr/>
          </p:nvSpPr>
          <p:spPr>
            <a:xfrm>
              <a:off x="5364161" y="3785408"/>
              <a:ext cx="506511" cy="198718"/>
            </a:xfrm>
            <a:custGeom>
              <a:avLst/>
              <a:gdLst/>
              <a:ahLst/>
              <a:cxnLst/>
              <a:rect l="l" t="t" r="r" b="b"/>
              <a:pathLst>
                <a:path w="20042" h="7863" extrusionOk="0">
                  <a:moveTo>
                    <a:pt x="4376" y="0"/>
                  </a:moveTo>
                  <a:cubicBezTo>
                    <a:pt x="2714" y="2545"/>
                    <a:pt x="1063" y="5356"/>
                    <a:pt x="0" y="7863"/>
                  </a:cubicBezTo>
                  <a:lnTo>
                    <a:pt x="20042" y="7863"/>
                  </a:lnTo>
                  <a:cubicBezTo>
                    <a:pt x="18974" y="5356"/>
                    <a:pt x="17323" y="2545"/>
                    <a:pt x="15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3" name="Google Shape;1043;p53"/>
            <p:cNvSpPr/>
            <p:nvPr/>
          </p:nvSpPr>
          <p:spPr>
            <a:xfrm>
              <a:off x="5334138" y="3983505"/>
              <a:ext cx="566433" cy="198895"/>
            </a:xfrm>
            <a:custGeom>
              <a:avLst/>
              <a:gdLst/>
              <a:ahLst/>
              <a:cxnLst/>
              <a:rect l="l" t="t" r="r" b="b"/>
              <a:pathLst>
                <a:path w="22413" h="7870" extrusionOk="0">
                  <a:moveTo>
                    <a:pt x="1188" y="1"/>
                  </a:moveTo>
                  <a:cubicBezTo>
                    <a:pt x="458" y="1712"/>
                    <a:pt x="1" y="3276"/>
                    <a:pt x="1" y="4524"/>
                  </a:cubicBezTo>
                  <a:cubicBezTo>
                    <a:pt x="1" y="5657"/>
                    <a:pt x="170" y="6785"/>
                    <a:pt x="507" y="7869"/>
                  </a:cubicBezTo>
                  <a:lnTo>
                    <a:pt x="21905" y="7869"/>
                  </a:lnTo>
                  <a:cubicBezTo>
                    <a:pt x="22243" y="6785"/>
                    <a:pt x="22412" y="5657"/>
                    <a:pt x="22412" y="4524"/>
                  </a:cubicBezTo>
                  <a:cubicBezTo>
                    <a:pt x="22412" y="3276"/>
                    <a:pt x="21955" y="1706"/>
                    <a:pt x="21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4" name="Google Shape;1044;p53"/>
            <p:cNvSpPr/>
            <p:nvPr/>
          </p:nvSpPr>
          <p:spPr>
            <a:xfrm>
              <a:off x="5346951" y="4181779"/>
              <a:ext cx="540806" cy="198743"/>
            </a:xfrm>
            <a:custGeom>
              <a:avLst/>
              <a:gdLst/>
              <a:ahLst/>
              <a:cxnLst/>
              <a:rect l="l" t="t" r="r" b="b"/>
              <a:pathLst>
                <a:path w="21399" h="7864" extrusionOk="0">
                  <a:moveTo>
                    <a:pt x="0" y="0"/>
                  </a:moveTo>
                  <a:cubicBezTo>
                    <a:pt x="1466" y="4675"/>
                    <a:pt x="5798" y="7863"/>
                    <a:pt x="10702" y="7863"/>
                  </a:cubicBezTo>
                  <a:cubicBezTo>
                    <a:pt x="15601" y="7863"/>
                    <a:pt x="19938" y="4675"/>
                    <a:pt x="21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50" name="Google Shape;1050;p53"/>
          <p:cNvGrpSpPr/>
          <p:nvPr/>
        </p:nvGrpSpPr>
        <p:grpSpPr>
          <a:xfrm>
            <a:off x="4394482" y="2207905"/>
            <a:ext cx="355063" cy="351984"/>
            <a:chOff x="-22859750" y="2335900"/>
            <a:chExt cx="296950" cy="294375"/>
          </a:xfrm>
        </p:grpSpPr>
        <p:sp>
          <p:nvSpPr>
            <p:cNvPr id="1051" name="Google Shape;1051;p53"/>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2" name="Google Shape;1052;p53"/>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3" name="Google Shape;1053;p53"/>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cxnSp>
        <p:nvCxnSpPr>
          <p:cNvPr id="1059" name="Google Shape;1059;p53"/>
          <p:cNvCxnSpPr/>
          <p:nvPr/>
        </p:nvCxnSpPr>
        <p:spPr>
          <a:xfrm>
            <a:off x="3172278" y="1698825"/>
            <a:ext cx="1231500" cy="0"/>
          </a:xfrm>
          <a:prstGeom prst="straightConnector1">
            <a:avLst/>
          </a:prstGeom>
          <a:noFill/>
          <a:ln w="38100" cap="flat" cmpd="sng">
            <a:solidFill>
              <a:schemeClr val="accent4"/>
            </a:solidFill>
            <a:prstDash val="solid"/>
            <a:round/>
            <a:headEnd type="oval" w="med" len="med"/>
            <a:tailEnd type="none" w="med" len="med"/>
          </a:ln>
        </p:spPr>
      </p:cxnSp>
      <p:cxnSp>
        <p:nvCxnSpPr>
          <p:cNvPr id="1060" name="Google Shape;1060;p53"/>
          <p:cNvCxnSpPr/>
          <p:nvPr/>
        </p:nvCxnSpPr>
        <p:spPr>
          <a:xfrm>
            <a:off x="3172278" y="3124800"/>
            <a:ext cx="921000" cy="0"/>
          </a:xfrm>
          <a:prstGeom prst="straightConnector1">
            <a:avLst/>
          </a:prstGeom>
          <a:noFill/>
          <a:ln w="38100" cap="flat" cmpd="sng">
            <a:solidFill>
              <a:schemeClr val="lt2"/>
            </a:solidFill>
            <a:prstDash val="solid"/>
            <a:round/>
            <a:headEnd type="oval" w="med" len="med"/>
            <a:tailEnd type="none" w="med" len="med"/>
          </a:ln>
        </p:spPr>
      </p:cxnSp>
      <p:cxnSp>
        <p:nvCxnSpPr>
          <p:cNvPr id="1061" name="Google Shape;1061;p53"/>
          <p:cNvCxnSpPr/>
          <p:nvPr/>
        </p:nvCxnSpPr>
        <p:spPr>
          <a:xfrm>
            <a:off x="5051875" y="2435050"/>
            <a:ext cx="921000" cy="0"/>
          </a:xfrm>
          <a:prstGeom prst="straightConnector1">
            <a:avLst/>
          </a:prstGeom>
          <a:noFill/>
          <a:ln w="38100" cap="flat" cmpd="sng">
            <a:solidFill>
              <a:schemeClr val="dk1"/>
            </a:solidFill>
            <a:prstDash val="solid"/>
            <a:round/>
            <a:headEnd type="none" w="med" len="med"/>
            <a:tailEnd type="oval" w="med" len="med"/>
          </a:ln>
        </p:spPr>
      </p:cxnSp>
      <p:sp>
        <p:nvSpPr>
          <p:cNvPr id="1062" name="Google Shape;1062;p53"/>
          <p:cNvSpPr txBox="1"/>
          <p:nvPr/>
        </p:nvSpPr>
        <p:spPr>
          <a:xfrm>
            <a:off x="6106050" y="3579756"/>
            <a:ext cx="1688700" cy="34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b="1" dirty="0">
                <a:solidFill>
                  <a:schemeClr val="dk1"/>
                </a:solidFill>
                <a:latin typeface="+mj-lt"/>
                <a:ea typeface="Poppins"/>
                <a:cs typeface="Poppins"/>
                <a:sym typeface="Poppins"/>
              </a:rPr>
              <a:t>Lorem</a:t>
            </a:r>
            <a:endParaRPr sz="2100" b="1" dirty="0">
              <a:solidFill>
                <a:schemeClr val="dk1"/>
              </a:solidFill>
              <a:latin typeface="+mj-lt"/>
              <a:ea typeface="Poppins"/>
              <a:cs typeface="Poppins"/>
              <a:sym typeface="Poppins"/>
            </a:endParaRPr>
          </a:p>
        </p:txBody>
      </p:sp>
      <p:sp>
        <p:nvSpPr>
          <p:cNvPr id="1063" name="Google Shape;1063;p53"/>
          <p:cNvSpPr txBox="1"/>
          <p:nvPr/>
        </p:nvSpPr>
        <p:spPr>
          <a:xfrm>
            <a:off x="6106050" y="3847546"/>
            <a:ext cx="1991400" cy="602100"/>
          </a:xfrm>
          <a:prstGeom prst="rect">
            <a:avLst/>
          </a:prstGeom>
          <a:noFill/>
          <a:ln>
            <a:noFill/>
          </a:ln>
        </p:spPr>
        <p:txBody>
          <a:bodyPr spcFirstLastPara="1" wrap="square" lIns="91425" tIns="91425" rIns="91425" bIns="91425" anchor="ctr" anchorCtr="0">
            <a:noAutofit/>
          </a:bodyPr>
          <a:lstStyle/>
          <a:p>
            <a:pPr lvl="0"/>
            <a:r>
              <a:rPr lang="it-IT" dirty="0" err="1">
                <a:solidFill>
                  <a:schemeClr val="dk2"/>
                </a:solidFill>
                <a:latin typeface="Nunito"/>
                <a:ea typeface="Nunito"/>
                <a:cs typeface="Nunito"/>
                <a:sym typeface="Nunito"/>
              </a:rPr>
              <a:t>Lorem</a:t>
            </a:r>
            <a:r>
              <a:rPr lang="it-IT" dirty="0">
                <a:solidFill>
                  <a:schemeClr val="dk2"/>
                </a:solidFill>
                <a:latin typeface="Nunito"/>
                <a:ea typeface="Nunito"/>
                <a:cs typeface="Nunito"/>
                <a:sym typeface="Nunito"/>
              </a:rPr>
              <a:t> </a:t>
            </a:r>
            <a:r>
              <a:rPr lang="it-IT" dirty="0" err="1">
                <a:solidFill>
                  <a:schemeClr val="dk2"/>
                </a:solidFill>
                <a:latin typeface="Nunito"/>
                <a:ea typeface="Nunito"/>
                <a:cs typeface="Nunito"/>
                <a:sym typeface="Nunito"/>
              </a:rPr>
              <a:t>ipsum</a:t>
            </a:r>
            <a:endParaRPr lang="it-IT" dirty="0">
              <a:solidFill>
                <a:schemeClr val="dk2"/>
              </a:solidFill>
              <a:latin typeface="Nunito"/>
              <a:ea typeface="Nunito"/>
              <a:cs typeface="Nunito"/>
              <a:sym typeface="Nunito"/>
            </a:endParaRPr>
          </a:p>
          <a:p>
            <a:pPr lvl="0"/>
            <a:r>
              <a:rPr lang="it-IT" dirty="0" err="1">
                <a:solidFill>
                  <a:schemeClr val="dk2"/>
                </a:solidFill>
                <a:latin typeface="Nunito"/>
                <a:ea typeface="Nunito"/>
                <a:cs typeface="Nunito"/>
                <a:sym typeface="Nunito"/>
              </a:rPr>
              <a:t>dolor</a:t>
            </a:r>
            <a:r>
              <a:rPr lang="it-IT" dirty="0">
                <a:solidFill>
                  <a:schemeClr val="dk2"/>
                </a:solidFill>
                <a:latin typeface="Nunito"/>
                <a:ea typeface="Nunito"/>
                <a:cs typeface="Nunito"/>
                <a:sym typeface="Nunito"/>
              </a:rPr>
              <a:t> </a:t>
            </a:r>
            <a:r>
              <a:rPr lang="it-IT" dirty="0" err="1">
                <a:solidFill>
                  <a:schemeClr val="dk2"/>
                </a:solidFill>
                <a:latin typeface="Nunito"/>
                <a:ea typeface="Nunito"/>
                <a:cs typeface="Nunito"/>
                <a:sym typeface="Nunito"/>
              </a:rPr>
              <a:t>sit</a:t>
            </a:r>
            <a:r>
              <a:rPr lang="it-IT" dirty="0">
                <a:solidFill>
                  <a:schemeClr val="dk2"/>
                </a:solidFill>
                <a:latin typeface="Nunito"/>
                <a:ea typeface="Nunito"/>
                <a:cs typeface="Nunito"/>
                <a:sym typeface="Nunito"/>
              </a:rPr>
              <a:t> </a:t>
            </a:r>
            <a:r>
              <a:rPr lang="it-IT" dirty="0" err="1">
                <a:solidFill>
                  <a:schemeClr val="dk2"/>
                </a:solidFill>
                <a:latin typeface="Nunito"/>
                <a:ea typeface="Nunito"/>
                <a:cs typeface="Nunito"/>
                <a:sym typeface="Nunito"/>
              </a:rPr>
              <a:t>amet</a:t>
            </a:r>
            <a:endParaRPr lang="it-IT" dirty="0">
              <a:solidFill>
                <a:schemeClr val="dk2"/>
              </a:solidFill>
              <a:latin typeface="Nunito"/>
              <a:ea typeface="Nunito"/>
              <a:cs typeface="Nunito"/>
              <a:sym typeface="Nunito"/>
            </a:endParaRPr>
          </a:p>
        </p:txBody>
      </p:sp>
      <p:cxnSp>
        <p:nvCxnSpPr>
          <p:cNvPr id="1064" name="Google Shape;1064;p53"/>
          <p:cNvCxnSpPr/>
          <p:nvPr/>
        </p:nvCxnSpPr>
        <p:spPr>
          <a:xfrm>
            <a:off x="5051875" y="3754206"/>
            <a:ext cx="921000" cy="0"/>
          </a:xfrm>
          <a:prstGeom prst="straightConnector1">
            <a:avLst/>
          </a:prstGeom>
          <a:noFill/>
          <a:ln w="38100" cap="flat" cmpd="sng">
            <a:solidFill>
              <a:schemeClr val="dk2"/>
            </a:solidFill>
            <a:prstDash val="solid"/>
            <a:round/>
            <a:headEnd type="none" w="med" len="med"/>
            <a:tailEnd type="oval" w="med" len="med"/>
          </a:ln>
        </p:spPr>
      </p:cxnSp>
      <p:sp>
        <p:nvSpPr>
          <p:cNvPr id="82" name="Google Shape;12371;p95">
            <a:extLst>
              <a:ext uri="{FF2B5EF4-FFF2-40B4-BE49-F238E27FC236}">
                <a16:creationId xmlns:a16="http://schemas.microsoft.com/office/drawing/2014/main" id="{995D222D-A961-3F46-AD57-414DF54304ED}"/>
              </a:ext>
            </a:extLst>
          </p:cNvPr>
          <p:cNvSpPr/>
          <p:nvPr/>
        </p:nvSpPr>
        <p:spPr>
          <a:xfrm>
            <a:off x="4443209" y="3622313"/>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 name="Google Shape;12440;p95">
            <a:extLst>
              <a:ext uri="{FF2B5EF4-FFF2-40B4-BE49-F238E27FC236}">
                <a16:creationId xmlns:a16="http://schemas.microsoft.com/office/drawing/2014/main" id="{9A2689BD-11A5-5D4D-859C-EC7E290050E3}"/>
              </a:ext>
            </a:extLst>
          </p:cNvPr>
          <p:cNvGrpSpPr/>
          <p:nvPr/>
        </p:nvGrpSpPr>
        <p:grpSpPr>
          <a:xfrm>
            <a:off x="4437733" y="2958638"/>
            <a:ext cx="323587" cy="320242"/>
            <a:chOff x="3282325" y="2035675"/>
            <a:chExt cx="459575" cy="454825"/>
          </a:xfrm>
          <a:solidFill>
            <a:schemeClr val="accent2"/>
          </a:solidFill>
        </p:grpSpPr>
        <p:sp>
          <p:nvSpPr>
            <p:cNvPr id="93" name="Google Shape;12441;p95">
              <a:extLst>
                <a:ext uri="{FF2B5EF4-FFF2-40B4-BE49-F238E27FC236}">
                  <a16:creationId xmlns:a16="http://schemas.microsoft.com/office/drawing/2014/main" id="{A8846B01-73B9-1247-B9E4-36E380203647}"/>
                </a:ext>
              </a:extLst>
            </p:cNvPr>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 name="Google Shape;12442;p95">
              <a:extLst>
                <a:ext uri="{FF2B5EF4-FFF2-40B4-BE49-F238E27FC236}">
                  <a16:creationId xmlns:a16="http://schemas.microsoft.com/office/drawing/2014/main" id="{12C68809-BAAE-4846-9298-9793FE0B3E86}"/>
                </a:ext>
              </a:extLst>
            </p:cNvPr>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 name="Google Shape;12443;p95">
              <a:extLst>
                <a:ext uri="{FF2B5EF4-FFF2-40B4-BE49-F238E27FC236}">
                  <a16:creationId xmlns:a16="http://schemas.microsoft.com/office/drawing/2014/main" id="{C5CA557B-6BD4-EA45-8053-3F9C4FEDD425}"/>
                </a:ext>
              </a:extLst>
            </p:cNvPr>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 name="Google Shape;12444;p95">
              <a:extLst>
                <a:ext uri="{FF2B5EF4-FFF2-40B4-BE49-F238E27FC236}">
                  <a16:creationId xmlns:a16="http://schemas.microsoft.com/office/drawing/2014/main" id="{E29A9564-6CB5-1D48-A28C-3AFE91AC1AAA}"/>
                </a:ext>
              </a:extLst>
            </p:cNvPr>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8" name="Google Shape;12446;p95">
            <a:extLst>
              <a:ext uri="{FF2B5EF4-FFF2-40B4-BE49-F238E27FC236}">
                <a16:creationId xmlns:a16="http://schemas.microsoft.com/office/drawing/2014/main" id="{300FC2D0-05CA-9348-A206-149CA9987D4A}"/>
              </a:ext>
            </a:extLst>
          </p:cNvPr>
          <p:cNvSpPr/>
          <p:nvPr/>
        </p:nvSpPr>
        <p:spPr>
          <a:xfrm>
            <a:off x="4452491" y="1644892"/>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theme/theme1.xml><?xml version="1.0" encoding="utf-8"?>
<a:theme xmlns:a="http://schemas.openxmlformats.org/drawingml/2006/main" name="CLARUS">
  <a:themeElements>
    <a:clrScheme name="CLARUS">
      <a:dk1>
        <a:srgbClr val="91BA4F"/>
      </a:dk1>
      <a:lt1>
        <a:srgbClr val="F0F0F0"/>
      </a:lt1>
      <a:dk2>
        <a:srgbClr val="396336"/>
      </a:dk2>
      <a:lt2>
        <a:srgbClr val="6A8F2E"/>
      </a:lt2>
      <a:accent1>
        <a:srgbClr val="283730"/>
      </a:accent1>
      <a:accent2>
        <a:srgbClr val="FFFFFF"/>
      </a:accent2>
      <a:accent3>
        <a:srgbClr val="F4F8EE"/>
      </a:accent3>
      <a:accent4>
        <a:srgbClr val="D9EAD3"/>
      </a:accent4>
      <a:accent5>
        <a:srgbClr val="93C47D"/>
      </a:accent5>
      <a:accent6>
        <a:srgbClr val="74953F"/>
      </a:accent6>
      <a:hlink>
        <a:srgbClr val="283237"/>
      </a:hlink>
      <a:folHlink>
        <a:srgbClr val="0097A7"/>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bba93e0b-5aae-4b0b-b8da-f24c085101c0">
      <Terms xmlns="http://schemas.microsoft.com/office/infopath/2007/PartnerControls"/>
    </lcf76f155ced4ddcb4097134ff3c332f>
    <TaxCatchAll xmlns="d054a656-f97e-432f-9920-f8ef3f7c2e67" xsi:nil="true"/>
    <_Flow_SignoffStatus xmlns="bba93e0b-5aae-4b0b-b8da-f24c085101c0"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o" ma:contentTypeID="0x010100841760BE4E7CE948ACFABB826D050C1D" ma:contentTypeVersion="17" ma:contentTypeDescription="Creare un nuovo documento." ma:contentTypeScope="" ma:versionID="b940e1068b2e15f7264d2719fbc419c2">
  <xsd:schema xmlns:xsd="http://www.w3.org/2001/XMLSchema" xmlns:xs="http://www.w3.org/2001/XMLSchema" xmlns:p="http://schemas.microsoft.com/office/2006/metadata/properties" xmlns:ns2="bba93e0b-5aae-4b0b-b8da-f24c085101c0" xmlns:ns3="d054a656-f97e-432f-9920-f8ef3f7c2e67" targetNamespace="http://schemas.microsoft.com/office/2006/metadata/properties" ma:root="true" ma:fieldsID="9930a91ca8ea5bec1b10e1a82e632550" ns2:_="" ns3:_="">
    <xsd:import namespace="bba93e0b-5aae-4b0b-b8da-f24c085101c0"/>
    <xsd:import namespace="d054a656-f97e-432f-9920-f8ef3f7c2e67"/>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Location" minOccurs="0"/>
                <xsd:element ref="ns2:_Flow_SignoffStatus" minOccurs="0"/>
                <xsd:element ref="ns2:MediaServiceObjectDetectorVersion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ba93e0b-5aae-4b0b-b8da-f24c085101c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dexed="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lcf76f155ced4ddcb4097134ff3c332f" ma:index="15" nillable="true" ma:taxonomy="true" ma:internalName="lcf76f155ced4ddcb4097134ff3c332f" ma:taxonomyFieldName="MediaServiceImageTags" ma:displayName="Tag immagine" ma:readOnly="false" ma:fieldId="{5cf76f15-5ced-4ddc-b409-7134ff3c332f}" ma:taxonomyMulti="true" ma:sspId="62691f12-1220-44b1-ba48-e77f64da2991" ma:termSetId="09814cd3-568e-fe90-9814-8d621ff8fb84" ma:anchorId="fba54fb3-c3e1-fe81-a776-ca4b69148c4d" ma:open="true" ma:isKeyword="false">
      <xsd:complexType>
        <xsd:sequence>
          <xsd:element ref="pc:Terms" minOccurs="0" maxOccurs="1"/>
        </xsd:sequence>
      </xsd:complex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Location" ma:index="20" nillable="true" ma:displayName="Location" ma:indexed="true" ma:internalName="MediaServiceLocation" ma:readOnly="true">
      <xsd:simpleType>
        <xsd:restriction base="dms:Text"/>
      </xsd:simpleType>
    </xsd:element>
    <xsd:element name="_Flow_SignoffStatus" ma:index="21" nillable="true" ma:displayName="Stato consenso" ma:internalName="Stato_x0020_consenso">
      <xsd:simpleType>
        <xsd:restriction base="dms:Text"/>
      </xsd:simpleType>
    </xsd:element>
    <xsd:element name="MediaServiceObjectDetectorVersions" ma:index="22" nillable="true" ma:displayName="MediaServiceObjectDetectorVersions" ma:hidden="true" ma:indexed="true" ma:internalName="MediaServiceObjectDetectorVersions" ma:readOnly="true">
      <xsd:simpleType>
        <xsd:restriction base="dms:Text"/>
      </xsd:simpleType>
    </xsd:element>
    <xsd:element name="MediaServiceSearchProperties" ma:index="23" nillable="true" ma:displayName="MediaServiceSearchProperties" ma:hidden="true" ma:internalName="MediaServiceSearchProperties" ma:readOnly="true">
      <xsd:simpleType>
        <xsd:restriction base="dms:Note"/>
      </xsd:simpleType>
    </xsd:element>
    <xsd:element name="MediaServiceBillingMetadata" ma:index="24"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d054a656-f97e-432f-9920-f8ef3f7c2e67" elementFormDefault="qualified">
    <xsd:import namespace="http://schemas.microsoft.com/office/2006/documentManagement/types"/>
    <xsd:import namespace="http://schemas.microsoft.com/office/infopath/2007/PartnerControls"/>
    <xsd:element name="SharedWithUsers" ma:index="12" nillable="true" ma:displayName="Condivis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Condiviso con dettagli" ma:internalName="SharedWithDetails" ma:readOnly="true">
      <xsd:simpleType>
        <xsd:restriction base="dms:Note">
          <xsd:maxLength value="255"/>
        </xsd:restriction>
      </xsd:simpleType>
    </xsd:element>
    <xsd:element name="TaxCatchAll" ma:index="16" nillable="true" ma:displayName="Taxonomy Catch All Column" ma:hidden="true" ma:list="{5af3d8b8-61f8-47eb-ab7e-135df7465954}" ma:internalName="TaxCatchAll" ma:showField="CatchAllData" ma:web="d054a656-f97e-432f-9920-f8ef3f7c2e6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i contenuto"/>
        <xsd:element ref="dc:title" minOccurs="0" maxOccurs="1" ma:index="4" ma:displayName="Tito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D8EE2A1F-226A-4148-A490-33522A709D05}">
  <ds:schemaRefs>
    <ds:schemaRef ds:uri="http://www.w3.org/XML/1998/namespace"/>
    <ds:schemaRef ds:uri="d054a656-f97e-432f-9920-f8ef3f7c2e67"/>
    <ds:schemaRef ds:uri="http://schemas.openxmlformats.org/package/2006/metadata/core-properties"/>
    <ds:schemaRef ds:uri="http://schemas.microsoft.com/office/2006/metadata/properties"/>
    <ds:schemaRef ds:uri="bba93e0b-5aae-4b0b-b8da-f24c085101c0"/>
    <ds:schemaRef ds:uri="http://purl.org/dc/dcmitype/"/>
    <ds:schemaRef ds:uri="http://schemas.microsoft.com/office/2006/documentManagement/types"/>
    <ds:schemaRef ds:uri="http://purl.org/dc/elements/1.1/"/>
    <ds:schemaRef ds:uri="http://schemas.microsoft.com/office/infopath/2007/PartnerControls"/>
    <ds:schemaRef ds:uri="http://purl.org/dc/terms/"/>
  </ds:schemaRefs>
</ds:datastoreItem>
</file>

<file path=customXml/itemProps2.xml><?xml version="1.0" encoding="utf-8"?>
<ds:datastoreItem xmlns:ds="http://schemas.openxmlformats.org/officeDocument/2006/customXml" ds:itemID="{366AE89A-9A9B-471A-9074-141D6E3AA9E8}">
  <ds:schemaRefs>
    <ds:schemaRef ds:uri="http://schemas.microsoft.com/sharepoint/v3/contenttype/forms"/>
  </ds:schemaRefs>
</ds:datastoreItem>
</file>

<file path=customXml/itemProps3.xml><?xml version="1.0" encoding="utf-8"?>
<ds:datastoreItem xmlns:ds="http://schemas.openxmlformats.org/officeDocument/2006/customXml" ds:itemID="{FE2698D7-6704-4E05-A26B-0B7961FC53A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ba93e0b-5aae-4b0b-b8da-f24c085101c0"/>
    <ds:schemaRef ds:uri="d054a656-f97e-432f-9920-f8ef3f7c2e6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301</TotalTime>
  <Words>1151</Words>
  <Application>Microsoft Office PowerPoint</Application>
  <PresentationFormat>On-screen Show (16:9)</PresentationFormat>
  <Paragraphs>291</Paragraphs>
  <Slides>48</Slides>
  <Notes>47</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48</vt:i4>
      </vt:variant>
    </vt:vector>
  </HeadingPairs>
  <TitlesOfParts>
    <vt:vector size="62" baseType="lpstr">
      <vt:lpstr>Nunito ExtraBold</vt:lpstr>
      <vt:lpstr>Montserrat</vt:lpstr>
      <vt:lpstr>Arial</vt:lpstr>
      <vt:lpstr>Proxima Nova Semibold</vt:lpstr>
      <vt:lpstr>Nunito</vt:lpstr>
      <vt:lpstr>Calibri</vt:lpstr>
      <vt:lpstr>Amatic SC</vt:lpstr>
      <vt:lpstr>Corbel</vt:lpstr>
      <vt:lpstr>Poppins</vt:lpstr>
      <vt:lpstr>Roboto Medium</vt:lpstr>
      <vt:lpstr>Nunito SemiBold</vt:lpstr>
      <vt:lpstr>Proxima Nova</vt:lpstr>
      <vt:lpstr>CLARUS</vt:lpstr>
      <vt:lpstr>Final Pages</vt:lpstr>
      <vt:lpstr>CLARUS Industrial Advisory Board</vt:lpstr>
      <vt:lpstr>CLARUS Industrial Advisory Board</vt:lpstr>
      <vt:lpstr>Table of Contents</vt:lpstr>
      <vt:lpstr>Lorem ipsum</vt:lpstr>
      <vt:lpstr>LOREM</vt:lpstr>
      <vt:lpstr>Lorem ipsum</vt:lpstr>
      <vt:lpstr>01</vt:lpstr>
      <vt:lpstr>32</vt:lpstr>
      <vt:lpstr>Lorem ipsum</vt:lpstr>
      <vt:lpstr>Lorem ipsum dolor sit amet</vt:lpstr>
      <vt:lpstr>Lorem ipsum</vt:lpstr>
      <vt:lpstr>Factors to Consider</vt:lpstr>
      <vt:lpstr>Lorem ipsum</vt:lpstr>
      <vt:lpstr>Trial Timeline</vt:lpstr>
      <vt:lpstr>Lorem Ipsum</vt:lpstr>
      <vt:lpstr>Lorem ipsum</vt:lpstr>
      <vt:lpstr>02</vt:lpstr>
      <vt:lpstr>Lorem ipsum</vt:lpstr>
      <vt:lpstr>Lorem Ipsum</vt:lpstr>
      <vt:lpstr>80%</vt:lpstr>
      <vt:lpstr>Lorem Ipsum</vt:lpstr>
      <vt:lpstr>Lorem ispum dolor sit amet</vt:lpstr>
      <vt:lpstr>Lorem ipsum dolor sit amet</vt:lpstr>
      <vt:lpstr>Lorem ipsum</vt:lpstr>
      <vt:lpstr>Lorem ipsum</vt:lpstr>
      <vt:lpstr>97%</vt:lpstr>
      <vt:lpstr>4,498,300</vt:lpstr>
      <vt:lpstr>Lorem ipsum </vt:lpstr>
      <vt:lpstr>Lorem ipsum dolor</vt:lpstr>
      <vt:lpstr>Lorem ipsum</vt:lpstr>
      <vt:lpstr>Lorem ipsum</vt:lpstr>
      <vt:lpstr>Lorem ipsum</vt:lpstr>
      <vt:lpstr>Lorem ipsum</vt:lpstr>
      <vt:lpstr>Thank You</vt:lpstr>
      <vt:lpstr>Fonts &amp; colors used</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PowerPoint Presentation</vt:lpstr>
      <vt:lpstr>SEO &amp; Marketing Icons</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CLARUS_Template</dc:title>
  <dc:subject/>
  <dc:creator/>
  <cp:keywords/>
  <dc:description/>
  <cp:lastModifiedBy>Ludovica Miele</cp:lastModifiedBy>
  <cp:revision>26</cp:revision>
  <dcterms:modified xsi:type="dcterms:W3CDTF">2025-09-16T13:55:00Z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0x010100841760BE4E7CE948ACFABB826D050C1D</vt:lpwstr>
  </property>
  <property fmtid="{D5CDD505-2E9C-101B-9397-08002B2CF9AE}" pid="3" name="MediaServiceImageTags">
    <vt:lpwstr/>
  </property>
</Properties>
</file>