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customXml/itemProps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3"/>
  </p:sldMasterIdLst>
  <p:notesMasterIdLst>
    <p:notesMasterId r:id="rId16"/>
  </p:notesMasterIdLst>
  <p:sldIdLst>
    <p:sldId id="256" r:id="rId4"/>
    <p:sldId id="797" r:id="rId5"/>
    <p:sldId id="802" r:id="rId6"/>
    <p:sldId id="801" r:id="rId7"/>
    <p:sldId id="720" r:id="rId8"/>
    <p:sldId id="799" r:id="rId9"/>
    <p:sldId id="719" r:id="rId10"/>
    <p:sldId id="732" r:id="rId11"/>
    <p:sldId id="803" r:id="rId12"/>
    <p:sldId id="731" r:id="rId13"/>
    <p:sldId id="707" r:id="rId14"/>
    <p:sldId id="266" r:id="rId15"/>
  </p:sldIdLst>
  <p:sldSz cx="9144000" cy="5143500" type="screen16x9"/>
  <p:notesSz cx="6858000" cy="9144000"/>
  <p:embeddedFontLst>
    <p:embeddedFont>
      <p:font typeface="Corbel" panose="020B0503020204020204" pitchFamily="34" charset="0"/>
      <p:regular r:id="rId17"/>
      <p:bold r:id="rId18"/>
      <p:italic r:id="rId19"/>
      <p:boldItalic r:id="rId20"/>
    </p:embeddedFont>
    <p:embeddedFont>
      <p:font typeface="Nunito" pitchFamily="2" charset="0"/>
      <p:regular r:id="rId21"/>
      <p:bold r:id="rId22"/>
      <p:italic r:id="rId23"/>
      <p:boldItalic r:id="rId24"/>
    </p:embeddedFont>
    <p:embeddedFont>
      <p:font typeface="Poppins" panose="00000500000000000000" pitchFamily="2" charset="0"/>
      <p:regular r:id="rId25"/>
      <p:bold r:id="rId26"/>
      <p:italic r:id="rId27"/>
      <p:boldItalic r:id="rId28"/>
    </p:embeddedFont>
    <p:embeddedFont>
      <p:font typeface="TSTAR PRO" panose="02000806030000020004" pitchFamily="50" charset="0"/>
      <p:regular r:id="rId29"/>
      <p:bold r:id="rId30"/>
      <p:italic r:id="rId31"/>
      <p:boldItalic r:id="rId32"/>
    </p:embeddedFont>
    <p:embeddedFont>
      <p:font typeface="TSTAR PRO Headline" panose="02000806030000020004" pitchFamily="50" charset="0"/>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BDF26C-9816-8099-55D3-9CA1B7DA399E}" name="Adell Ana" initials="AA" userId="S::aadell@ikerlan.es::26bfcfdd-4505-4233-84ad-67325657f1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AA211D-0679-4C6A-B32E-BACE36DF9805}" v="5" dt="2025-06-18T09:14:41.222"/>
  </p1510:revLst>
</p1510:revInfo>
</file>

<file path=ppt/tableStyles.xml><?xml version="1.0" encoding="utf-8"?>
<a:tblStyleLst xmlns:a="http://schemas.openxmlformats.org/drawingml/2006/main" def="{21C50D42-1868-483E-B6BF-D9FF5B5EAE00}">
  <a:tblStyle styleId="{21C50D42-1868-483E-B6BF-D9FF5B5EAE0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85" autoAdjust="0"/>
    <p:restoredTop sz="74351" autoAdjust="0"/>
  </p:normalViewPr>
  <p:slideViewPr>
    <p:cSldViewPr snapToGrid="0">
      <p:cViewPr varScale="1">
        <p:scale>
          <a:sx n="100" d="100"/>
          <a:sy n="100" d="100"/>
        </p:scale>
        <p:origin x="43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font" Target="fonts/font10.fntdata"/><Relationship Id="rId39" Type="http://schemas.microsoft.com/office/2015/10/relationships/revisionInfo" Target="revisionInfo.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customXml" Target="../customXml/item3.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irre Aitor" userId="52095bf7-1882-460e-91c6-f82b38763cff" providerId="ADAL" clId="{86AA211D-0679-4C6A-B32E-BACE36DF9805}"/>
    <pc:docChg chg="undo custSel addSld delSld modSld">
      <pc:chgData name="Agirre Aitor" userId="52095bf7-1882-460e-91c6-f82b38763cff" providerId="ADAL" clId="{86AA211D-0679-4C6A-B32E-BACE36DF9805}" dt="2025-06-18T09:15:24.369" v="221"/>
      <pc:docMkLst>
        <pc:docMk/>
      </pc:docMkLst>
      <pc:sldChg chg="modNotesTx">
        <pc:chgData name="Agirre Aitor" userId="52095bf7-1882-460e-91c6-f82b38763cff" providerId="ADAL" clId="{86AA211D-0679-4C6A-B32E-BACE36DF9805}" dt="2025-06-18T09:13:08.525" v="194"/>
        <pc:sldMkLst>
          <pc:docMk/>
          <pc:sldMk cId="0" sldId="256"/>
        </pc:sldMkLst>
      </pc:sldChg>
      <pc:sldChg chg="modSp mod">
        <pc:chgData name="Agirre Aitor" userId="52095bf7-1882-460e-91c6-f82b38763cff" providerId="ADAL" clId="{86AA211D-0679-4C6A-B32E-BACE36DF9805}" dt="2025-06-18T08:51:47.986" v="193" actId="6549"/>
        <pc:sldMkLst>
          <pc:docMk/>
          <pc:sldMk cId="0" sldId="266"/>
        </pc:sldMkLst>
        <pc:spChg chg="mod">
          <ac:chgData name="Agirre Aitor" userId="52095bf7-1882-460e-91c6-f82b38763cff" providerId="ADAL" clId="{86AA211D-0679-4C6A-B32E-BACE36DF9805}" dt="2025-06-18T08:51:47.986" v="193" actId="6549"/>
          <ac:spMkLst>
            <pc:docMk/>
            <pc:sldMk cId="0" sldId="266"/>
            <ac:spMk id="252" creationId="{00000000-0000-0000-0000-000000000000}"/>
          </ac:spMkLst>
        </pc:spChg>
      </pc:sldChg>
      <pc:sldChg chg="delSp modSp mod modNotesTx">
        <pc:chgData name="Agirre Aitor" userId="52095bf7-1882-460e-91c6-f82b38763cff" providerId="ADAL" clId="{86AA211D-0679-4C6A-B32E-BACE36DF9805}" dt="2025-06-18T09:15:24.369" v="221"/>
        <pc:sldMkLst>
          <pc:docMk/>
          <pc:sldMk cId="2771132484" sldId="707"/>
        </pc:sldMkLst>
        <pc:spChg chg="mod">
          <ac:chgData name="Agirre Aitor" userId="52095bf7-1882-460e-91c6-f82b38763cff" providerId="ADAL" clId="{86AA211D-0679-4C6A-B32E-BACE36DF9805}" dt="2025-06-18T08:48:39.897" v="134" actId="20577"/>
          <ac:spMkLst>
            <pc:docMk/>
            <pc:sldMk cId="2771132484" sldId="707"/>
            <ac:spMk id="5" creationId="{89CFE8E8-8755-C1E8-9FFD-CB14BA3239FD}"/>
          </ac:spMkLst>
        </pc:spChg>
        <pc:spChg chg="del">
          <ac:chgData name="Agirre Aitor" userId="52095bf7-1882-460e-91c6-f82b38763cff" providerId="ADAL" clId="{86AA211D-0679-4C6A-B32E-BACE36DF9805}" dt="2025-06-18T08:49:02.191" v="135" actId="478"/>
          <ac:spMkLst>
            <pc:docMk/>
            <pc:sldMk cId="2771132484" sldId="707"/>
            <ac:spMk id="6" creationId="{4667B146-0FAE-9CF0-3B8B-82BA673A9DBF}"/>
          </ac:spMkLst>
        </pc:spChg>
      </pc:sldChg>
      <pc:sldChg chg="modNotesTx">
        <pc:chgData name="Agirre Aitor" userId="52095bf7-1882-460e-91c6-f82b38763cff" providerId="ADAL" clId="{86AA211D-0679-4C6A-B32E-BACE36DF9805}" dt="2025-06-18T09:14:30.145" v="207"/>
        <pc:sldMkLst>
          <pc:docMk/>
          <pc:sldMk cId="2782338454" sldId="719"/>
        </pc:sldMkLst>
      </pc:sldChg>
      <pc:sldChg chg="modNotesTx">
        <pc:chgData name="Agirre Aitor" userId="52095bf7-1882-460e-91c6-f82b38763cff" providerId="ADAL" clId="{86AA211D-0679-4C6A-B32E-BACE36DF9805}" dt="2025-06-18T09:14:03.327" v="203"/>
        <pc:sldMkLst>
          <pc:docMk/>
          <pc:sldMk cId="37138827" sldId="720"/>
        </pc:sldMkLst>
      </pc:sldChg>
      <pc:sldChg chg="modSp mod modNotesTx">
        <pc:chgData name="Agirre Aitor" userId="52095bf7-1882-460e-91c6-f82b38763cff" providerId="ADAL" clId="{86AA211D-0679-4C6A-B32E-BACE36DF9805}" dt="2025-06-18T09:15:08.231" v="219"/>
        <pc:sldMkLst>
          <pc:docMk/>
          <pc:sldMk cId="1824305054" sldId="731"/>
        </pc:sldMkLst>
        <pc:spChg chg="mod">
          <ac:chgData name="Agirre Aitor" userId="52095bf7-1882-460e-91c6-f82b38763cff" providerId="ADAL" clId="{86AA211D-0679-4C6A-B32E-BACE36DF9805}" dt="2025-06-18T08:44:44.167" v="109" actId="14100"/>
          <ac:spMkLst>
            <pc:docMk/>
            <pc:sldMk cId="1824305054" sldId="731"/>
            <ac:spMk id="34" creationId="{A00B3A7F-A881-9553-0142-7F93A9608017}"/>
          </ac:spMkLst>
        </pc:spChg>
        <pc:picChg chg="mod">
          <ac:chgData name="Agirre Aitor" userId="52095bf7-1882-460e-91c6-f82b38763cff" providerId="ADAL" clId="{86AA211D-0679-4C6A-B32E-BACE36DF9805}" dt="2025-06-18T08:44:48.446" v="110" actId="14100"/>
          <ac:picMkLst>
            <pc:docMk/>
            <pc:sldMk cId="1824305054" sldId="731"/>
            <ac:picMk id="32" creationId="{C854E7D9-C9C4-15A9-5622-D3E26B63E28A}"/>
          </ac:picMkLst>
        </pc:picChg>
      </pc:sldChg>
      <pc:sldChg chg="modNotesTx">
        <pc:chgData name="Agirre Aitor" userId="52095bf7-1882-460e-91c6-f82b38763cff" providerId="ADAL" clId="{86AA211D-0679-4C6A-B32E-BACE36DF9805}" dt="2025-06-18T09:14:50.417" v="217" actId="6549"/>
        <pc:sldMkLst>
          <pc:docMk/>
          <pc:sldMk cId="3777342815" sldId="732"/>
        </pc:sldMkLst>
      </pc:sldChg>
      <pc:sldChg chg="modSp add del mod">
        <pc:chgData name="Agirre Aitor" userId="52095bf7-1882-460e-91c6-f82b38763cff" providerId="ADAL" clId="{86AA211D-0679-4C6A-B32E-BACE36DF9805}" dt="2025-06-18T08:41:09.195" v="67" actId="47"/>
        <pc:sldMkLst>
          <pc:docMk/>
          <pc:sldMk cId="424038508" sldId="734"/>
        </pc:sldMkLst>
        <pc:spChg chg="mod">
          <ac:chgData name="Agirre Aitor" userId="52095bf7-1882-460e-91c6-f82b38763cff" providerId="ADAL" clId="{86AA211D-0679-4C6A-B32E-BACE36DF9805}" dt="2025-06-18T08:40:11.044" v="62" actId="6549"/>
          <ac:spMkLst>
            <pc:docMk/>
            <pc:sldMk cId="424038508" sldId="734"/>
            <ac:spMk id="12" creationId="{6CDF1B9B-3293-00AD-57F9-98ED22E115B7}"/>
          </ac:spMkLst>
        </pc:spChg>
      </pc:sldChg>
      <pc:sldChg chg="modSp mod modNotesTx">
        <pc:chgData name="Agirre Aitor" userId="52095bf7-1882-460e-91c6-f82b38763cff" providerId="ADAL" clId="{86AA211D-0679-4C6A-B32E-BACE36DF9805}" dt="2025-06-18T09:13:17.296" v="195"/>
        <pc:sldMkLst>
          <pc:docMk/>
          <pc:sldMk cId="2833663651" sldId="797"/>
        </pc:sldMkLst>
        <pc:spChg chg="mod">
          <ac:chgData name="Agirre Aitor" userId="52095bf7-1882-460e-91c6-f82b38763cff" providerId="ADAL" clId="{86AA211D-0679-4C6A-B32E-BACE36DF9805}" dt="2025-06-18T06:12:58.990" v="37" actId="14100"/>
          <ac:spMkLst>
            <pc:docMk/>
            <pc:sldMk cId="2833663651" sldId="797"/>
            <ac:spMk id="596" creationId="{00000000-0000-0000-0000-000000000000}"/>
          </ac:spMkLst>
        </pc:spChg>
      </pc:sldChg>
      <pc:sldChg chg="modSp mod modNotesTx">
        <pc:chgData name="Agirre Aitor" userId="52095bf7-1882-460e-91c6-f82b38763cff" providerId="ADAL" clId="{86AA211D-0679-4C6A-B32E-BACE36DF9805}" dt="2025-06-18T09:14:13.579" v="205"/>
        <pc:sldMkLst>
          <pc:docMk/>
          <pc:sldMk cId="2721870707" sldId="799"/>
        </pc:sldMkLst>
        <pc:spChg chg="mod">
          <ac:chgData name="Agirre Aitor" userId="52095bf7-1882-460e-91c6-f82b38763cff" providerId="ADAL" clId="{86AA211D-0679-4C6A-B32E-BACE36DF9805}" dt="2025-06-18T06:08:52.803" v="20" actId="255"/>
          <ac:spMkLst>
            <pc:docMk/>
            <pc:sldMk cId="2721870707" sldId="799"/>
            <ac:spMk id="54" creationId="{7DEB76FF-2091-A456-BD40-90A3523BD02B}"/>
          </ac:spMkLst>
        </pc:spChg>
      </pc:sldChg>
      <pc:sldChg chg="modNotesTx">
        <pc:chgData name="Agirre Aitor" userId="52095bf7-1882-460e-91c6-f82b38763cff" providerId="ADAL" clId="{86AA211D-0679-4C6A-B32E-BACE36DF9805}" dt="2025-06-18T09:13:52.975" v="201"/>
        <pc:sldMkLst>
          <pc:docMk/>
          <pc:sldMk cId="3352160350" sldId="801"/>
        </pc:sldMkLst>
      </pc:sldChg>
      <pc:sldChg chg="addSp delSp modSp mod modNotesTx">
        <pc:chgData name="Agirre Aitor" userId="52095bf7-1882-460e-91c6-f82b38763cff" providerId="ADAL" clId="{86AA211D-0679-4C6A-B32E-BACE36DF9805}" dt="2025-06-18T09:13:35.077" v="199"/>
        <pc:sldMkLst>
          <pc:docMk/>
          <pc:sldMk cId="3926584926" sldId="802"/>
        </pc:sldMkLst>
        <pc:spChg chg="add mod">
          <ac:chgData name="Agirre Aitor" userId="52095bf7-1882-460e-91c6-f82b38763cff" providerId="ADAL" clId="{86AA211D-0679-4C6A-B32E-BACE36DF9805}" dt="2025-06-18T06:03:22.829" v="1"/>
          <ac:spMkLst>
            <pc:docMk/>
            <pc:sldMk cId="3926584926" sldId="802"/>
            <ac:spMk id="2" creationId="{1AA40FC4-CAFA-66C6-3C4A-C8C8A5727D25}"/>
          </ac:spMkLst>
        </pc:spChg>
        <pc:spChg chg="del">
          <ac:chgData name="Agirre Aitor" userId="52095bf7-1882-460e-91c6-f82b38763cff" providerId="ADAL" clId="{86AA211D-0679-4C6A-B32E-BACE36DF9805}" dt="2025-06-18T06:03:22.401" v="0" actId="478"/>
          <ac:spMkLst>
            <pc:docMk/>
            <pc:sldMk cId="3926584926" sldId="802"/>
            <ac:spMk id="15" creationId="{39F8379D-BEA5-7824-EC8E-1EA3D1A87977}"/>
          </ac:spMkLst>
        </pc:spChg>
      </pc:sldChg>
      <pc:sldChg chg="addSp modSp mod modNotesTx">
        <pc:chgData name="Agirre Aitor" userId="52095bf7-1882-460e-91c6-f82b38763cff" providerId="ADAL" clId="{86AA211D-0679-4C6A-B32E-BACE36DF9805}" dt="2025-06-18T09:14:59.127" v="218"/>
        <pc:sldMkLst>
          <pc:docMk/>
          <pc:sldMk cId="1242869221" sldId="803"/>
        </pc:sldMkLst>
        <pc:spChg chg="mod">
          <ac:chgData name="Agirre Aitor" userId="52095bf7-1882-460e-91c6-f82b38763cff" providerId="ADAL" clId="{86AA211D-0679-4C6A-B32E-BACE36DF9805}" dt="2025-06-18T08:41:02.547" v="66" actId="1076"/>
          <ac:spMkLst>
            <pc:docMk/>
            <pc:sldMk cId="1242869221" sldId="803"/>
            <ac:spMk id="9" creationId="{2418A82B-C509-CB38-7A56-47A651350061}"/>
          </ac:spMkLst>
        </pc:spChg>
        <pc:spChg chg="mod">
          <ac:chgData name="Agirre Aitor" userId="52095bf7-1882-460e-91c6-f82b38763cff" providerId="ADAL" clId="{86AA211D-0679-4C6A-B32E-BACE36DF9805}" dt="2025-06-18T08:41:22.076" v="108" actId="6549"/>
          <ac:spMkLst>
            <pc:docMk/>
            <pc:sldMk cId="1242869221" sldId="803"/>
            <ac:spMk id="12" creationId="{9E6AFAA6-3951-B267-13D4-E0B62E3B713F}"/>
          </ac:spMkLst>
        </pc:spChg>
        <pc:spChg chg="mod">
          <ac:chgData name="Agirre Aitor" userId="52095bf7-1882-460e-91c6-f82b38763cff" providerId="ADAL" clId="{86AA211D-0679-4C6A-B32E-BACE36DF9805}" dt="2025-06-18T08:41:02.547" v="66" actId="1076"/>
          <ac:spMkLst>
            <pc:docMk/>
            <pc:sldMk cId="1242869221" sldId="803"/>
            <ac:spMk id="13" creationId="{5E10748D-485E-24CD-D5DC-CB8E006BB249}"/>
          </ac:spMkLst>
        </pc:spChg>
        <pc:grpChg chg="add mod">
          <ac:chgData name="Agirre Aitor" userId="52095bf7-1882-460e-91c6-f82b38763cff" providerId="ADAL" clId="{86AA211D-0679-4C6A-B32E-BACE36DF9805}" dt="2025-06-18T08:41:02.547" v="66" actId="1076"/>
          <ac:grpSpMkLst>
            <pc:docMk/>
            <pc:sldMk cId="1242869221" sldId="803"/>
            <ac:grpSpMk id="3" creationId="{A29DA647-FF52-F330-32D1-E240C8033E6B}"/>
          </ac:grpSpMkLst>
        </pc:grpChg>
        <pc:picChg chg="mod">
          <ac:chgData name="Agirre Aitor" userId="52095bf7-1882-460e-91c6-f82b38763cff" providerId="ADAL" clId="{86AA211D-0679-4C6A-B32E-BACE36DF9805}" dt="2025-06-18T08:41:02.547" v="66" actId="1076"/>
          <ac:picMkLst>
            <pc:docMk/>
            <pc:sldMk cId="1242869221" sldId="803"/>
            <ac:picMk id="11" creationId="{9665033D-B95B-B149-FA16-18B02660BDA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s-ES" dirty="0"/>
          </a:p>
        </p:txBody>
      </p:sp>
    </p:spTree>
    <p:extLst>
      <p:ext uri="{BB962C8B-B14F-4D97-AF65-F5344CB8AC3E}">
        <p14:creationId xmlns:p14="http://schemas.microsoft.com/office/powerpoint/2010/main" val="2015364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s-ES" dirty="0"/>
          </a:p>
        </p:txBody>
      </p:sp>
    </p:spTree>
    <p:extLst>
      <p:ext uri="{BB962C8B-B14F-4D97-AF65-F5344CB8AC3E}">
        <p14:creationId xmlns:p14="http://schemas.microsoft.com/office/powerpoint/2010/main" val="192529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9fdb49d4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9fdb49d4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it-IT" dirty="0"/>
          </a:p>
        </p:txBody>
      </p:sp>
    </p:spTree>
    <p:extLst>
      <p:ext uri="{BB962C8B-B14F-4D97-AF65-F5344CB8AC3E}">
        <p14:creationId xmlns:p14="http://schemas.microsoft.com/office/powerpoint/2010/main" val="1912753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s-ES" dirty="0"/>
          </a:p>
        </p:txBody>
      </p:sp>
    </p:spTree>
    <p:extLst>
      <p:ext uri="{BB962C8B-B14F-4D97-AF65-F5344CB8AC3E}">
        <p14:creationId xmlns:p14="http://schemas.microsoft.com/office/powerpoint/2010/main" val="3632764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s-ES" dirty="0"/>
          </a:p>
        </p:txBody>
      </p:sp>
    </p:spTree>
    <p:extLst>
      <p:ext uri="{BB962C8B-B14F-4D97-AF65-F5344CB8AC3E}">
        <p14:creationId xmlns:p14="http://schemas.microsoft.com/office/powerpoint/2010/main" val="4189642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s-ES" dirty="0"/>
          </a:p>
        </p:txBody>
      </p:sp>
    </p:spTree>
    <p:extLst>
      <p:ext uri="{BB962C8B-B14F-4D97-AF65-F5344CB8AC3E}">
        <p14:creationId xmlns:p14="http://schemas.microsoft.com/office/powerpoint/2010/main" val="2697064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s-ES" dirty="0"/>
          </a:p>
        </p:txBody>
      </p:sp>
    </p:spTree>
    <p:extLst>
      <p:ext uri="{BB962C8B-B14F-4D97-AF65-F5344CB8AC3E}">
        <p14:creationId xmlns:p14="http://schemas.microsoft.com/office/powerpoint/2010/main" val="3463052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464017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s-ES" dirty="0"/>
          </a:p>
        </p:txBody>
      </p:sp>
    </p:spTree>
    <p:extLst>
      <p:ext uri="{BB962C8B-B14F-4D97-AF65-F5344CB8AC3E}">
        <p14:creationId xmlns:p14="http://schemas.microsoft.com/office/powerpoint/2010/main" val="1867981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48EE2-F2FE-7938-8FC4-966D59594BB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9814A39-18CD-F04F-6374-4341ECFCE2EA}"/>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084C4CD2-C0CD-3D67-D09D-276B6EEEBCF8}"/>
              </a:ext>
            </a:extLst>
          </p:cNvPr>
          <p:cNvSpPr>
            <a:spLocks noGrp="1"/>
          </p:cNvSpPr>
          <p:nvPr>
            <p:ph type="body" idx="1"/>
          </p:nvPr>
        </p:nvSpPr>
        <p:spPr/>
        <p:txBody>
          <a:bodyPr/>
          <a:lstStyle/>
          <a:p>
            <a:pPr marL="158750" indent="0">
              <a:buNone/>
            </a:pPr>
            <a:endParaRPr lang="es-ES" dirty="0"/>
          </a:p>
        </p:txBody>
      </p:sp>
    </p:spTree>
    <p:extLst>
      <p:ext uri="{BB962C8B-B14F-4D97-AF65-F5344CB8AC3E}">
        <p14:creationId xmlns:p14="http://schemas.microsoft.com/office/powerpoint/2010/main" val="3383387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294864" y="-1640950"/>
            <a:ext cx="7263300" cy="72633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2"/>
          <p:cNvSpPr txBox="1">
            <a:spLocks noGrp="1"/>
          </p:cNvSpPr>
          <p:nvPr>
            <p:ph type="ctrTitle"/>
          </p:nvPr>
        </p:nvSpPr>
        <p:spPr>
          <a:xfrm>
            <a:off x="603000" y="1016666"/>
            <a:ext cx="4045200" cy="2156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5200"/>
              <a:buNone/>
              <a:defRPr sz="3800">
                <a:solidFill>
                  <a:schemeClr val="accent2"/>
                </a:solidFill>
                <a:latin typeface="Corbel"/>
                <a:ea typeface="Corbel"/>
                <a:cs typeface="Corbel"/>
                <a:sym typeface="Corbel"/>
              </a:defRPr>
            </a:lvl1pPr>
            <a:lvl2pPr lvl="1" algn="ctr">
              <a:lnSpc>
                <a:spcPct val="100000"/>
              </a:lnSpc>
              <a:spcBef>
                <a:spcPts val="0"/>
              </a:spcBef>
              <a:spcAft>
                <a:spcPts val="0"/>
              </a:spcAft>
              <a:buClr>
                <a:schemeClr val="accent2"/>
              </a:buClr>
              <a:buSzPts val="5200"/>
              <a:buNone/>
              <a:defRPr sz="5200">
                <a:solidFill>
                  <a:schemeClr val="accent2"/>
                </a:solidFill>
              </a:defRPr>
            </a:lvl2pPr>
            <a:lvl3pPr lvl="2" algn="ctr">
              <a:lnSpc>
                <a:spcPct val="100000"/>
              </a:lnSpc>
              <a:spcBef>
                <a:spcPts val="0"/>
              </a:spcBef>
              <a:spcAft>
                <a:spcPts val="0"/>
              </a:spcAft>
              <a:buClr>
                <a:schemeClr val="accent2"/>
              </a:buClr>
              <a:buSzPts val="5200"/>
              <a:buNone/>
              <a:defRPr sz="5200">
                <a:solidFill>
                  <a:schemeClr val="accent2"/>
                </a:solidFill>
              </a:defRPr>
            </a:lvl3pPr>
            <a:lvl4pPr lvl="3" algn="ctr">
              <a:lnSpc>
                <a:spcPct val="100000"/>
              </a:lnSpc>
              <a:spcBef>
                <a:spcPts val="0"/>
              </a:spcBef>
              <a:spcAft>
                <a:spcPts val="0"/>
              </a:spcAft>
              <a:buClr>
                <a:schemeClr val="accent2"/>
              </a:buClr>
              <a:buSzPts val="5200"/>
              <a:buNone/>
              <a:defRPr sz="5200">
                <a:solidFill>
                  <a:schemeClr val="accent2"/>
                </a:solidFill>
              </a:defRPr>
            </a:lvl4pPr>
            <a:lvl5pPr lvl="4" algn="ctr">
              <a:lnSpc>
                <a:spcPct val="100000"/>
              </a:lnSpc>
              <a:spcBef>
                <a:spcPts val="0"/>
              </a:spcBef>
              <a:spcAft>
                <a:spcPts val="0"/>
              </a:spcAft>
              <a:buClr>
                <a:schemeClr val="accent2"/>
              </a:buClr>
              <a:buSzPts val="5200"/>
              <a:buNone/>
              <a:defRPr sz="5200">
                <a:solidFill>
                  <a:schemeClr val="accent2"/>
                </a:solidFill>
              </a:defRPr>
            </a:lvl5pPr>
            <a:lvl6pPr lvl="5" algn="ctr">
              <a:lnSpc>
                <a:spcPct val="100000"/>
              </a:lnSpc>
              <a:spcBef>
                <a:spcPts val="0"/>
              </a:spcBef>
              <a:spcAft>
                <a:spcPts val="0"/>
              </a:spcAft>
              <a:buClr>
                <a:schemeClr val="accent2"/>
              </a:buClr>
              <a:buSzPts val="5200"/>
              <a:buNone/>
              <a:defRPr sz="5200">
                <a:solidFill>
                  <a:schemeClr val="accent2"/>
                </a:solidFill>
              </a:defRPr>
            </a:lvl6pPr>
            <a:lvl7pPr lvl="6" algn="ctr">
              <a:lnSpc>
                <a:spcPct val="100000"/>
              </a:lnSpc>
              <a:spcBef>
                <a:spcPts val="0"/>
              </a:spcBef>
              <a:spcAft>
                <a:spcPts val="0"/>
              </a:spcAft>
              <a:buClr>
                <a:schemeClr val="accent2"/>
              </a:buClr>
              <a:buSzPts val="5200"/>
              <a:buNone/>
              <a:defRPr sz="5200">
                <a:solidFill>
                  <a:schemeClr val="accent2"/>
                </a:solidFill>
              </a:defRPr>
            </a:lvl7pPr>
            <a:lvl8pPr lvl="7" algn="ctr">
              <a:lnSpc>
                <a:spcPct val="100000"/>
              </a:lnSpc>
              <a:spcBef>
                <a:spcPts val="0"/>
              </a:spcBef>
              <a:spcAft>
                <a:spcPts val="0"/>
              </a:spcAft>
              <a:buClr>
                <a:schemeClr val="accent2"/>
              </a:buClr>
              <a:buSzPts val="5200"/>
              <a:buNone/>
              <a:defRPr sz="5200">
                <a:solidFill>
                  <a:schemeClr val="accent2"/>
                </a:solidFill>
              </a:defRPr>
            </a:lvl8pPr>
            <a:lvl9pPr lvl="8" algn="ctr">
              <a:lnSpc>
                <a:spcPct val="100000"/>
              </a:lnSpc>
              <a:spcBef>
                <a:spcPts val="0"/>
              </a:spcBef>
              <a:spcAft>
                <a:spcPts val="0"/>
              </a:spcAft>
              <a:buClr>
                <a:schemeClr val="accent2"/>
              </a:buClr>
              <a:buSzPts val="5200"/>
              <a:buNone/>
              <a:defRPr sz="5200">
                <a:solidFill>
                  <a:schemeClr val="accent2"/>
                </a:solidFill>
              </a:defRPr>
            </a:lvl9pPr>
          </a:lstStyle>
          <a:p>
            <a:endParaRPr/>
          </a:p>
        </p:txBody>
      </p:sp>
      <p:sp>
        <p:nvSpPr>
          <p:cNvPr id="11" name="Google Shape;11;p2"/>
          <p:cNvSpPr txBox="1">
            <a:spLocks noGrp="1"/>
          </p:cNvSpPr>
          <p:nvPr>
            <p:ph type="subTitle" idx="1"/>
          </p:nvPr>
        </p:nvSpPr>
        <p:spPr>
          <a:xfrm>
            <a:off x="603000" y="3046891"/>
            <a:ext cx="25716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2800"/>
              <a:buNone/>
              <a:defRPr sz="1600">
                <a:solidFill>
                  <a:schemeClr val="accent2"/>
                </a:solidFill>
                <a:latin typeface="Corbel"/>
                <a:ea typeface="Corbel"/>
                <a:cs typeface="Corbel"/>
                <a:sym typeface="Corbel"/>
              </a:defRPr>
            </a:lvl1pPr>
            <a:lvl2pPr lvl="1" algn="ctr">
              <a:lnSpc>
                <a:spcPct val="100000"/>
              </a:lnSpc>
              <a:spcBef>
                <a:spcPts val="0"/>
              </a:spcBef>
              <a:spcAft>
                <a:spcPts val="0"/>
              </a:spcAft>
              <a:buClr>
                <a:schemeClr val="accent2"/>
              </a:buClr>
              <a:buSzPts val="2800"/>
              <a:buNone/>
              <a:defRPr sz="2800">
                <a:solidFill>
                  <a:schemeClr val="accent2"/>
                </a:solidFill>
              </a:defRPr>
            </a:lvl2pPr>
            <a:lvl3pPr lvl="2" algn="ctr">
              <a:lnSpc>
                <a:spcPct val="100000"/>
              </a:lnSpc>
              <a:spcBef>
                <a:spcPts val="0"/>
              </a:spcBef>
              <a:spcAft>
                <a:spcPts val="0"/>
              </a:spcAft>
              <a:buClr>
                <a:schemeClr val="accent2"/>
              </a:buClr>
              <a:buSzPts val="2800"/>
              <a:buNone/>
              <a:defRPr sz="2800">
                <a:solidFill>
                  <a:schemeClr val="accent2"/>
                </a:solidFill>
              </a:defRPr>
            </a:lvl3pPr>
            <a:lvl4pPr lvl="3" algn="ctr">
              <a:lnSpc>
                <a:spcPct val="100000"/>
              </a:lnSpc>
              <a:spcBef>
                <a:spcPts val="0"/>
              </a:spcBef>
              <a:spcAft>
                <a:spcPts val="0"/>
              </a:spcAft>
              <a:buClr>
                <a:schemeClr val="accent2"/>
              </a:buClr>
              <a:buSzPts val="2800"/>
              <a:buNone/>
              <a:defRPr sz="2800">
                <a:solidFill>
                  <a:schemeClr val="accent2"/>
                </a:solidFill>
              </a:defRPr>
            </a:lvl4pPr>
            <a:lvl5pPr lvl="4" algn="ctr">
              <a:lnSpc>
                <a:spcPct val="100000"/>
              </a:lnSpc>
              <a:spcBef>
                <a:spcPts val="0"/>
              </a:spcBef>
              <a:spcAft>
                <a:spcPts val="0"/>
              </a:spcAft>
              <a:buClr>
                <a:schemeClr val="accent2"/>
              </a:buClr>
              <a:buSzPts val="2800"/>
              <a:buNone/>
              <a:defRPr sz="2800">
                <a:solidFill>
                  <a:schemeClr val="accent2"/>
                </a:solidFill>
              </a:defRPr>
            </a:lvl5pPr>
            <a:lvl6pPr lvl="5" algn="ctr">
              <a:lnSpc>
                <a:spcPct val="100000"/>
              </a:lnSpc>
              <a:spcBef>
                <a:spcPts val="0"/>
              </a:spcBef>
              <a:spcAft>
                <a:spcPts val="0"/>
              </a:spcAft>
              <a:buClr>
                <a:schemeClr val="accent2"/>
              </a:buClr>
              <a:buSzPts val="2800"/>
              <a:buNone/>
              <a:defRPr sz="2800">
                <a:solidFill>
                  <a:schemeClr val="accent2"/>
                </a:solidFill>
              </a:defRPr>
            </a:lvl6pPr>
            <a:lvl7pPr lvl="6" algn="ctr">
              <a:lnSpc>
                <a:spcPct val="100000"/>
              </a:lnSpc>
              <a:spcBef>
                <a:spcPts val="0"/>
              </a:spcBef>
              <a:spcAft>
                <a:spcPts val="0"/>
              </a:spcAft>
              <a:buClr>
                <a:schemeClr val="accent2"/>
              </a:buClr>
              <a:buSzPts val="2800"/>
              <a:buNone/>
              <a:defRPr sz="2800">
                <a:solidFill>
                  <a:schemeClr val="accent2"/>
                </a:solidFill>
              </a:defRPr>
            </a:lvl7pPr>
            <a:lvl8pPr lvl="7" algn="ctr">
              <a:lnSpc>
                <a:spcPct val="100000"/>
              </a:lnSpc>
              <a:spcBef>
                <a:spcPts val="0"/>
              </a:spcBef>
              <a:spcAft>
                <a:spcPts val="0"/>
              </a:spcAft>
              <a:buClr>
                <a:schemeClr val="accent2"/>
              </a:buClr>
              <a:buSzPts val="2800"/>
              <a:buNone/>
              <a:defRPr sz="2800">
                <a:solidFill>
                  <a:schemeClr val="accent2"/>
                </a:solidFill>
              </a:defRPr>
            </a:lvl8pPr>
            <a:lvl9pPr lvl="8" algn="ctr">
              <a:lnSpc>
                <a:spcPct val="100000"/>
              </a:lnSpc>
              <a:spcBef>
                <a:spcPts val="0"/>
              </a:spcBef>
              <a:spcAft>
                <a:spcPts val="0"/>
              </a:spcAft>
              <a:buClr>
                <a:schemeClr val="accent2"/>
              </a:buClr>
              <a:buSzPts val="2800"/>
              <a:buNone/>
              <a:defRPr sz="2800">
                <a:solidFill>
                  <a:schemeClr val="accent2"/>
                </a:solidFill>
              </a:defRPr>
            </a:lvl9pPr>
          </a:lstStyle>
          <a:p>
            <a:endParaRPr/>
          </a:p>
        </p:txBody>
      </p:sp>
      <p:sp>
        <p:nvSpPr>
          <p:cNvPr id="12" name="Google Shape;12;p2"/>
          <p:cNvSpPr/>
          <p:nvPr/>
        </p:nvSpPr>
        <p:spPr>
          <a:xfrm>
            <a:off x="7218850" y="-2201550"/>
            <a:ext cx="3375000" cy="3375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 name="Google Shape;13;p2"/>
          <p:cNvPicPr preferRelativeResize="0"/>
          <p:nvPr/>
        </p:nvPicPr>
        <p:blipFill rotWithShape="1">
          <a:blip r:embed="rId2">
            <a:alphaModFix/>
          </a:blip>
          <a:srcRect/>
          <a:stretch/>
        </p:blipFill>
        <p:spPr>
          <a:xfrm>
            <a:off x="5912570" y="1286617"/>
            <a:ext cx="1953730" cy="2552874"/>
          </a:xfrm>
          <a:prstGeom prst="rect">
            <a:avLst/>
          </a:prstGeom>
          <a:noFill/>
          <a:ln>
            <a:noFill/>
          </a:ln>
        </p:spPr>
      </p:pic>
      <p:pic>
        <p:nvPicPr>
          <p:cNvPr id="14" name="Google Shape;14;p2"/>
          <p:cNvPicPr preferRelativeResize="0"/>
          <p:nvPr/>
        </p:nvPicPr>
        <p:blipFill rotWithShape="1">
          <a:blip r:embed="rId3">
            <a:alphaModFix/>
          </a:blip>
          <a:srcRect/>
          <a:stretch/>
        </p:blipFill>
        <p:spPr>
          <a:xfrm>
            <a:off x="8254395" y="4317657"/>
            <a:ext cx="651955" cy="660553"/>
          </a:xfrm>
          <a:prstGeom prst="rect">
            <a:avLst/>
          </a:prstGeom>
          <a:noFill/>
          <a:ln>
            <a:noFill/>
          </a:ln>
        </p:spPr>
      </p:pic>
      <p:sp>
        <p:nvSpPr>
          <p:cNvPr id="15" name="Google Shape;15;p2"/>
          <p:cNvSpPr txBox="1"/>
          <p:nvPr/>
        </p:nvSpPr>
        <p:spPr>
          <a:xfrm>
            <a:off x="4014791" y="4247320"/>
            <a:ext cx="4239604" cy="492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300"/>
              </a:spcBef>
              <a:spcAft>
                <a:spcPts val="0"/>
              </a:spcAft>
              <a:buClr>
                <a:srgbClr val="000000"/>
              </a:buClr>
              <a:buSzPts val="800"/>
              <a:buFont typeface="Arial"/>
              <a:buNone/>
            </a:pPr>
            <a:r>
              <a:rPr lang="en-US" sz="800" b="1" i="1" u="none" strike="noStrike" cap="none">
                <a:solidFill>
                  <a:schemeClr val="dk1"/>
                </a:solidFill>
                <a:latin typeface="Corbel"/>
                <a:ea typeface="Corbel"/>
                <a:cs typeface="Corbel"/>
                <a:sym typeface="Corbel"/>
              </a:rPr>
              <a:t>Funded by the European Union. Views and opinions expressed are however those of the author(s) only and do not necessarily reflect those of the European Union. Neither the European Union can be held responsible for them.</a:t>
            </a:r>
            <a:endParaRPr sz="800" b="1" i="1" u="none" strike="noStrike" cap="none">
              <a:solidFill>
                <a:schemeClr val="dk1"/>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0"/>
        <p:cNvGrpSpPr/>
        <p:nvPr/>
      </p:nvGrpSpPr>
      <p:grpSpPr>
        <a:xfrm>
          <a:off x="0" y="0"/>
          <a:ext cx="0" cy="0"/>
          <a:chOff x="0" y="0"/>
          <a:chExt cx="0" cy="0"/>
        </a:xfrm>
      </p:grpSpPr>
      <p:sp>
        <p:nvSpPr>
          <p:cNvPr id="71" name="Google Shape;71;p13"/>
          <p:cNvSpPr txBox="1">
            <a:spLocks noGrp="1"/>
          </p:cNvSpPr>
          <p:nvPr>
            <p:ph type="subTitle" idx="1"/>
          </p:nvPr>
        </p:nvSpPr>
        <p:spPr>
          <a:xfrm>
            <a:off x="699716" y="1620125"/>
            <a:ext cx="23247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Poppins"/>
              <a:buNone/>
              <a:defRPr sz="2100" b="1">
                <a:solidFill>
                  <a:schemeClr val="dk1"/>
                </a:solidFill>
                <a:latin typeface="+mn-lt"/>
                <a:ea typeface="Poppins"/>
                <a:cs typeface="Poppins"/>
                <a:sym typeface="Poppins"/>
              </a:defRPr>
            </a:lvl1pPr>
            <a:lvl2pPr lvl="1" algn="ctr" rtl="0">
              <a:spcBef>
                <a:spcPts val="0"/>
              </a:spcBef>
              <a:spcAft>
                <a:spcPts val="0"/>
              </a:spcAft>
              <a:buSzPts val="1800"/>
              <a:buFont typeface="Poppins"/>
              <a:buNone/>
              <a:defRPr sz="1800" b="1">
                <a:latin typeface="Poppins"/>
                <a:ea typeface="Poppins"/>
                <a:cs typeface="Poppins"/>
                <a:sym typeface="Poppins"/>
              </a:defRPr>
            </a:lvl2pPr>
            <a:lvl3pPr lvl="2" algn="ctr" rtl="0">
              <a:spcBef>
                <a:spcPts val="1600"/>
              </a:spcBef>
              <a:spcAft>
                <a:spcPts val="0"/>
              </a:spcAft>
              <a:buSzPts val="1800"/>
              <a:buFont typeface="Poppins"/>
              <a:buNone/>
              <a:defRPr sz="1800" b="1">
                <a:latin typeface="Poppins"/>
                <a:ea typeface="Poppins"/>
                <a:cs typeface="Poppins"/>
                <a:sym typeface="Poppins"/>
              </a:defRPr>
            </a:lvl3pPr>
            <a:lvl4pPr lvl="3" algn="ctr" rtl="0">
              <a:spcBef>
                <a:spcPts val="1600"/>
              </a:spcBef>
              <a:spcAft>
                <a:spcPts val="0"/>
              </a:spcAft>
              <a:buSzPts val="1800"/>
              <a:buFont typeface="Poppins"/>
              <a:buNone/>
              <a:defRPr sz="1800" b="1">
                <a:latin typeface="Poppins"/>
                <a:ea typeface="Poppins"/>
                <a:cs typeface="Poppins"/>
                <a:sym typeface="Poppins"/>
              </a:defRPr>
            </a:lvl4pPr>
            <a:lvl5pPr lvl="4" algn="ctr" rtl="0">
              <a:spcBef>
                <a:spcPts val="1600"/>
              </a:spcBef>
              <a:spcAft>
                <a:spcPts val="0"/>
              </a:spcAft>
              <a:buSzPts val="1800"/>
              <a:buFont typeface="Poppins"/>
              <a:buNone/>
              <a:defRPr sz="1800" b="1">
                <a:latin typeface="Poppins"/>
                <a:ea typeface="Poppins"/>
                <a:cs typeface="Poppins"/>
                <a:sym typeface="Poppins"/>
              </a:defRPr>
            </a:lvl5pPr>
            <a:lvl6pPr lvl="5" algn="ctr" rtl="0">
              <a:spcBef>
                <a:spcPts val="1600"/>
              </a:spcBef>
              <a:spcAft>
                <a:spcPts val="0"/>
              </a:spcAft>
              <a:buSzPts val="1800"/>
              <a:buFont typeface="Poppins"/>
              <a:buNone/>
              <a:defRPr sz="1800" b="1">
                <a:latin typeface="Poppins"/>
                <a:ea typeface="Poppins"/>
                <a:cs typeface="Poppins"/>
                <a:sym typeface="Poppins"/>
              </a:defRPr>
            </a:lvl6pPr>
            <a:lvl7pPr lvl="6" algn="ctr" rtl="0">
              <a:spcBef>
                <a:spcPts val="1600"/>
              </a:spcBef>
              <a:spcAft>
                <a:spcPts val="0"/>
              </a:spcAft>
              <a:buSzPts val="1800"/>
              <a:buFont typeface="Poppins"/>
              <a:buNone/>
              <a:defRPr sz="1800" b="1">
                <a:latin typeface="Poppins"/>
                <a:ea typeface="Poppins"/>
                <a:cs typeface="Poppins"/>
                <a:sym typeface="Poppins"/>
              </a:defRPr>
            </a:lvl7pPr>
            <a:lvl8pPr lvl="7" algn="ctr" rtl="0">
              <a:spcBef>
                <a:spcPts val="1600"/>
              </a:spcBef>
              <a:spcAft>
                <a:spcPts val="0"/>
              </a:spcAft>
              <a:buSzPts val="1800"/>
              <a:buFont typeface="Poppins"/>
              <a:buNone/>
              <a:defRPr sz="1800" b="1">
                <a:latin typeface="Poppins"/>
                <a:ea typeface="Poppins"/>
                <a:cs typeface="Poppins"/>
                <a:sym typeface="Poppins"/>
              </a:defRPr>
            </a:lvl8pPr>
            <a:lvl9pPr lvl="8" algn="ctr" rtl="0">
              <a:spcBef>
                <a:spcPts val="1600"/>
              </a:spcBef>
              <a:spcAft>
                <a:spcPts val="1600"/>
              </a:spcAft>
              <a:buSzPts val="1800"/>
              <a:buFont typeface="Poppins"/>
              <a:buNone/>
              <a:defRPr sz="1800" b="1">
                <a:latin typeface="Poppins"/>
                <a:ea typeface="Poppins"/>
                <a:cs typeface="Poppins"/>
                <a:sym typeface="Poppins"/>
              </a:defRPr>
            </a:lvl9pPr>
          </a:lstStyle>
          <a:p>
            <a:endParaRPr/>
          </a:p>
        </p:txBody>
      </p:sp>
      <p:sp>
        <p:nvSpPr>
          <p:cNvPr id="72" name="Google Shape;72;p13"/>
          <p:cNvSpPr txBox="1">
            <a:spLocks noGrp="1"/>
          </p:cNvSpPr>
          <p:nvPr>
            <p:ph type="subTitle" idx="2"/>
          </p:nvPr>
        </p:nvSpPr>
        <p:spPr>
          <a:xfrm>
            <a:off x="1252916" y="2089238"/>
            <a:ext cx="1771500" cy="71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mn-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73" name="Google Shape;73;p13"/>
          <p:cNvSpPr txBox="1">
            <a:spLocks noGrp="1"/>
          </p:cNvSpPr>
          <p:nvPr>
            <p:ph type="subTitle" idx="3"/>
          </p:nvPr>
        </p:nvSpPr>
        <p:spPr>
          <a:xfrm>
            <a:off x="6119575" y="1620113"/>
            <a:ext cx="2324700" cy="572700"/>
          </a:xfrm>
          <a:prstGeom prst="rect">
            <a:avLst/>
          </a:prstGeom>
        </p:spPr>
        <p:txBody>
          <a:bodyPr spcFirstLastPara="1" wrap="square" lIns="91425" tIns="91425" rIns="91425" bIns="91425" anchor="t" anchorCtr="0">
            <a:noAutofit/>
          </a:bodyPr>
          <a:lstStyle>
            <a:lvl1pPr lvl="0" algn="l" rtl="0">
              <a:lnSpc>
                <a:spcPct val="100000"/>
              </a:lnSpc>
              <a:spcBef>
                <a:spcPts val="0"/>
              </a:spcBef>
              <a:spcAft>
                <a:spcPts val="0"/>
              </a:spcAft>
              <a:buSzPts val="1800"/>
              <a:buFont typeface="Poppins"/>
              <a:buNone/>
              <a:defRPr sz="2100" b="1">
                <a:solidFill>
                  <a:schemeClr val="dk1"/>
                </a:solidFill>
                <a:latin typeface="+mn-lt"/>
                <a:ea typeface="Poppins"/>
                <a:cs typeface="Poppins"/>
                <a:sym typeface="Poppins"/>
              </a:defRPr>
            </a:lvl1pPr>
            <a:lvl2pPr lvl="1" algn="ctr" rtl="0">
              <a:spcBef>
                <a:spcPts val="0"/>
              </a:spcBef>
              <a:spcAft>
                <a:spcPts val="0"/>
              </a:spcAft>
              <a:buSzPts val="1800"/>
              <a:buFont typeface="Poppins"/>
              <a:buNone/>
              <a:defRPr sz="1800" b="1">
                <a:latin typeface="Poppins"/>
                <a:ea typeface="Poppins"/>
                <a:cs typeface="Poppins"/>
                <a:sym typeface="Poppins"/>
              </a:defRPr>
            </a:lvl2pPr>
            <a:lvl3pPr lvl="2" algn="ctr" rtl="0">
              <a:spcBef>
                <a:spcPts val="1600"/>
              </a:spcBef>
              <a:spcAft>
                <a:spcPts val="0"/>
              </a:spcAft>
              <a:buSzPts val="1800"/>
              <a:buFont typeface="Poppins"/>
              <a:buNone/>
              <a:defRPr sz="1800" b="1">
                <a:latin typeface="Poppins"/>
                <a:ea typeface="Poppins"/>
                <a:cs typeface="Poppins"/>
                <a:sym typeface="Poppins"/>
              </a:defRPr>
            </a:lvl3pPr>
            <a:lvl4pPr lvl="3" algn="ctr" rtl="0">
              <a:spcBef>
                <a:spcPts val="1600"/>
              </a:spcBef>
              <a:spcAft>
                <a:spcPts val="0"/>
              </a:spcAft>
              <a:buSzPts val="1800"/>
              <a:buFont typeface="Poppins"/>
              <a:buNone/>
              <a:defRPr sz="1800" b="1">
                <a:latin typeface="Poppins"/>
                <a:ea typeface="Poppins"/>
                <a:cs typeface="Poppins"/>
                <a:sym typeface="Poppins"/>
              </a:defRPr>
            </a:lvl4pPr>
            <a:lvl5pPr lvl="4" algn="ctr" rtl="0">
              <a:spcBef>
                <a:spcPts val="1600"/>
              </a:spcBef>
              <a:spcAft>
                <a:spcPts val="0"/>
              </a:spcAft>
              <a:buSzPts val="1800"/>
              <a:buFont typeface="Poppins"/>
              <a:buNone/>
              <a:defRPr sz="1800" b="1">
                <a:latin typeface="Poppins"/>
                <a:ea typeface="Poppins"/>
                <a:cs typeface="Poppins"/>
                <a:sym typeface="Poppins"/>
              </a:defRPr>
            </a:lvl5pPr>
            <a:lvl6pPr lvl="5" algn="ctr" rtl="0">
              <a:spcBef>
                <a:spcPts val="1600"/>
              </a:spcBef>
              <a:spcAft>
                <a:spcPts val="0"/>
              </a:spcAft>
              <a:buSzPts val="1800"/>
              <a:buFont typeface="Poppins"/>
              <a:buNone/>
              <a:defRPr sz="1800" b="1">
                <a:latin typeface="Poppins"/>
                <a:ea typeface="Poppins"/>
                <a:cs typeface="Poppins"/>
                <a:sym typeface="Poppins"/>
              </a:defRPr>
            </a:lvl6pPr>
            <a:lvl7pPr lvl="6" algn="ctr" rtl="0">
              <a:spcBef>
                <a:spcPts val="1600"/>
              </a:spcBef>
              <a:spcAft>
                <a:spcPts val="0"/>
              </a:spcAft>
              <a:buSzPts val="1800"/>
              <a:buFont typeface="Poppins"/>
              <a:buNone/>
              <a:defRPr sz="1800" b="1">
                <a:latin typeface="Poppins"/>
                <a:ea typeface="Poppins"/>
                <a:cs typeface="Poppins"/>
                <a:sym typeface="Poppins"/>
              </a:defRPr>
            </a:lvl7pPr>
            <a:lvl8pPr lvl="7" algn="ctr" rtl="0">
              <a:spcBef>
                <a:spcPts val="1600"/>
              </a:spcBef>
              <a:spcAft>
                <a:spcPts val="0"/>
              </a:spcAft>
              <a:buSzPts val="1800"/>
              <a:buFont typeface="Poppins"/>
              <a:buNone/>
              <a:defRPr sz="1800" b="1">
                <a:latin typeface="Poppins"/>
                <a:ea typeface="Poppins"/>
                <a:cs typeface="Poppins"/>
                <a:sym typeface="Poppins"/>
              </a:defRPr>
            </a:lvl8pPr>
            <a:lvl9pPr lvl="8" algn="ctr" rtl="0">
              <a:spcBef>
                <a:spcPts val="1600"/>
              </a:spcBef>
              <a:spcAft>
                <a:spcPts val="1600"/>
              </a:spcAft>
              <a:buSzPts val="1800"/>
              <a:buFont typeface="Poppins"/>
              <a:buNone/>
              <a:defRPr sz="1800" b="1">
                <a:latin typeface="Poppins"/>
                <a:ea typeface="Poppins"/>
                <a:cs typeface="Poppins"/>
                <a:sym typeface="Poppins"/>
              </a:defRPr>
            </a:lvl9pPr>
          </a:lstStyle>
          <a:p>
            <a:endParaRPr/>
          </a:p>
        </p:txBody>
      </p:sp>
      <p:sp>
        <p:nvSpPr>
          <p:cNvPr id="74" name="Google Shape;74;p13"/>
          <p:cNvSpPr txBox="1">
            <a:spLocks noGrp="1"/>
          </p:cNvSpPr>
          <p:nvPr>
            <p:ph type="subTitle" idx="4"/>
          </p:nvPr>
        </p:nvSpPr>
        <p:spPr>
          <a:xfrm>
            <a:off x="6119575" y="2089238"/>
            <a:ext cx="17715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mn-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75" name="Google Shape;75;p13"/>
          <p:cNvSpPr txBox="1">
            <a:spLocks noGrp="1"/>
          </p:cNvSpPr>
          <p:nvPr>
            <p:ph type="subTitle" idx="5"/>
          </p:nvPr>
        </p:nvSpPr>
        <p:spPr>
          <a:xfrm>
            <a:off x="699716" y="3210675"/>
            <a:ext cx="23247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Poppins"/>
              <a:buNone/>
              <a:defRPr sz="2100" b="1">
                <a:solidFill>
                  <a:schemeClr val="dk1"/>
                </a:solidFill>
                <a:latin typeface="+mn-lt"/>
                <a:ea typeface="Poppins"/>
                <a:cs typeface="Poppins"/>
                <a:sym typeface="Poppins"/>
              </a:defRPr>
            </a:lvl1pPr>
            <a:lvl2pPr lvl="1" algn="ctr" rtl="0">
              <a:spcBef>
                <a:spcPts val="0"/>
              </a:spcBef>
              <a:spcAft>
                <a:spcPts val="0"/>
              </a:spcAft>
              <a:buSzPts val="1800"/>
              <a:buFont typeface="Poppins"/>
              <a:buNone/>
              <a:defRPr sz="1800" b="1">
                <a:latin typeface="Poppins"/>
                <a:ea typeface="Poppins"/>
                <a:cs typeface="Poppins"/>
                <a:sym typeface="Poppins"/>
              </a:defRPr>
            </a:lvl2pPr>
            <a:lvl3pPr lvl="2" algn="ctr" rtl="0">
              <a:spcBef>
                <a:spcPts val="1600"/>
              </a:spcBef>
              <a:spcAft>
                <a:spcPts val="0"/>
              </a:spcAft>
              <a:buSzPts val="1800"/>
              <a:buFont typeface="Poppins"/>
              <a:buNone/>
              <a:defRPr sz="1800" b="1">
                <a:latin typeface="Poppins"/>
                <a:ea typeface="Poppins"/>
                <a:cs typeface="Poppins"/>
                <a:sym typeface="Poppins"/>
              </a:defRPr>
            </a:lvl3pPr>
            <a:lvl4pPr lvl="3" algn="ctr" rtl="0">
              <a:spcBef>
                <a:spcPts val="1600"/>
              </a:spcBef>
              <a:spcAft>
                <a:spcPts val="0"/>
              </a:spcAft>
              <a:buSzPts val="1800"/>
              <a:buFont typeface="Poppins"/>
              <a:buNone/>
              <a:defRPr sz="1800" b="1">
                <a:latin typeface="Poppins"/>
                <a:ea typeface="Poppins"/>
                <a:cs typeface="Poppins"/>
                <a:sym typeface="Poppins"/>
              </a:defRPr>
            </a:lvl4pPr>
            <a:lvl5pPr lvl="4" algn="ctr" rtl="0">
              <a:spcBef>
                <a:spcPts val="1600"/>
              </a:spcBef>
              <a:spcAft>
                <a:spcPts val="0"/>
              </a:spcAft>
              <a:buSzPts val="1800"/>
              <a:buFont typeface="Poppins"/>
              <a:buNone/>
              <a:defRPr sz="1800" b="1">
                <a:latin typeface="Poppins"/>
                <a:ea typeface="Poppins"/>
                <a:cs typeface="Poppins"/>
                <a:sym typeface="Poppins"/>
              </a:defRPr>
            </a:lvl5pPr>
            <a:lvl6pPr lvl="5" algn="ctr" rtl="0">
              <a:spcBef>
                <a:spcPts val="1600"/>
              </a:spcBef>
              <a:spcAft>
                <a:spcPts val="0"/>
              </a:spcAft>
              <a:buSzPts val="1800"/>
              <a:buFont typeface="Poppins"/>
              <a:buNone/>
              <a:defRPr sz="1800" b="1">
                <a:latin typeface="Poppins"/>
                <a:ea typeface="Poppins"/>
                <a:cs typeface="Poppins"/>
                <a:sym typeface="Poppins"/>
              </a:defRPr>
            </a:lvl6pPr>
            <a:lvl7pPr lvl="6" algn="ctr" rtl="0">
              <a:spcBef>
                <a:spcPts val="1600"/>
              </a:spcBef>
              <a:spcAft>
                <a:spcPts val="0"/>
              </a:spcAft>
              <a:buSzPts val="1800"/>
              <a:buFont typeface="Poppins"/>
              <a:buNone/>
              <a:defRPr sz="1800" b="1">
                <a:latin typeface="Poppins"/>
                <a:ea typeface="Poppins"/>
                <a:cs typeface="Poppins"/>
                <a:sym typeface="Poppins"/>
              </a:defRPr>
            </a:lvl7pPr>
            <a:lvl8pPr lvl="7" algn="ctr" rtl="0">
              <a:spcBef>
                <a:spcPts val="1600"/>
              </a:spcBef>
              <a:spcAft>
                <a:spcPts val="0"/>
              </a:spcAft>
              <a:buSzPts val="1800"/>
              <a:buFont typeface="Poppins"/>
              <a:buNone/>
              <a:defRPr sz="1800" b="1">
                <a:latin typeface="Poppins"/>
                <a:ea typeface="Poppins"/>
                <a:cs typeface="Poppins"/>
                <a:sym typeface="Poppins"/>
              </a:defRPr>
            </a:lvl8pPr>
            <a:lvl9pPr lvl="8" algn="ctr" rtl="0">
              <a:spcBef>
                <a:spcPts val="1600"/>
              </a:spcBef>
              <a:spcAft>
                <a:spcPts val="1600"/>
              </a:spcAft>
              <a:buSzPts val="1800"/>
              <a:buFont typeface="Poppins"/>
              <a:buNone/>
              <a:defRPr sz="1800" b="1">
                <a:latin typeface="Poppins"/>
                <a:ea typeface="Poppins"/>
                <a:cs typeface="Poppins"/>
                <a:sym typeface="Poppins"/>
              </a:defRPr>
            </a:lvl9pPr>
          </a:lstStyle>
          <a:p>
            <a:endParaRPr/>
          </a:p>
        </p:txBody>
      </p:sp>
      <p:sp>
        <p:nvSpPr>
          <p:cNvPr id="76" name="Google Shape;76;p13"/>
          <p:cNvSpPr txBox="1">
            <a:spLocks noGrp="1"/>
          </p:cNvSpPr>
          <p:nvPr>
            <p:ph type="subTitle" idx="6"/>
          </p:nvPr>
        </p:nvSpPr>
        <p:spPr>
          <a:xfrm>
            <a:off x="1252916" y="3679788"/>
            <a:ext cx="1771500" cy="71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mn-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77" name="Google Shape;77;p13"/>
          <p:cNvSpPr txBox="1">
            <a:spLocks noGrp="1"/>
          </p:cNvSpPr>
          <p:nvPr>
            <p:ph type="title" hasCustomPrompt="1"/>
          </p:nvPr>
        </p:nvSpPr>
        <p:spPr>
          <a:xfrm>
            <a:off x="3219813" y="1838722"/>
            <a:ext cx="1167000" cy="71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000"/>
              <a:buNone/>
              <a:defRPr sz="4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78" name="Google Shape;78;p13"/>
          <p:cNvSpPr txBox="1">
            <a:spLocks noGrp="1"/>
          </p:cNvSpPr>
          <p:nvPr>
            <p:ph type="title" idx="7" hasCustomPrompt="1"/>
          </p:nvPr>
        </p:nvSpPr>
        <p:spPr>
          <a:xfrm>
            <a:off x="4757113" y="1838768"/>
            <a:ext cx="1167000" cy="71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000"/>
              <a:buNone/>
              <a:defRPr sz="4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79" name="Google Shape;79;p13"/>
          <p:cNvSpPr txBox="1">
            <a:spLocks noGrp="1"/>
          </p:cNvSpPr>
          <p:nvPr>
            <p:ph type="title" idx="8" hasCustomPrompt="1"/>
          </p:nvPr>
        </p:nvSpPr>
        <p:spPr>
          <a:xfrm>
            <a:off x="3219863" y="3429272"/>
            <a:ext cx="1167000" cy="71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000"/>
              <a:buNone/>
              <a:defRPr sz="4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0" name="Google Shape;80;p13"/>
          <p:cNvSpPr/>
          <p:nvPr/>
        </p:nvSpPr>
        <p:spPr>
          <a:xfrm>
            <a:off x="-429400" y="-1000150"/>
            <a:ext cx="1645200" cy="16452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7821776" y="4407975"/>
            <a:ext cx="1771500" cy="1771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txBox="1">
            <a:spLocks noGrp="1"/>
          </p:cNvSpPr>
          <p:nvPr>
            <p:ph type="subTitle" idx="9"/>
          </p:nvPr>
        </p:nvSpPr>
        <p:spPr>
          <a:xfrm>
            <a:off x="6119575" y="3194700"/>
            <a:ext cx="2324700" cy="572700"/>
          </a:xfrm>
          <a:prstGeom prst="rect">
            <a:avLst/>
          </a:prstGeom>
        </p:spPr>
        <p:txBody>
          <a:bodyPr spcFirstLastPara="1" wrap="square" lIns="91425" tIns="91425" rIns="91425" bIns="91425" anchor="t" anchorCtr="0">
            <a:noAutofit/>
          </a:bodyPr>
          <a:lstStyle>
            <a:lvl1pPr lvl="0" algn="l" rtl="0">
              <a:lnSpc>
                <a:spcPct val="100000"/>
              </a:lnSpc>
              <a:spcBef>
                <a:spcPts val="0"/>
              </a:spcBef>
              <a:spcAft>
                <a:spcPts val="0"/>
              </a:spcAft>
              <a:buSzPts val="1800"/>
              <a:buFont typeface="Poppins"/>
              <a:buNone/>
              <a:defRPr sz="2100" b="1">
                <a:solidFill>
                  <a:schemeClr val="dk1"/>
                </a:solidFill>
                <a:latin typeface="+mn-lt"/>
                <a:ea typeface="Poppins"/>
                <a:cs typeface="Poppins"/>
                <a:sym typeface="Poppins"/>
              </a:defRPr>
            </a:lvl1pPr>
            <a:lvl2pPr lvl="1" algn="ctr" rtl="0">
              <a:spcBef>
                <a:spcPts val="0"/>
              </a:spcBef>
              <a:spcAft>
                <a:spcPts val="0"/>
              </a:spcAft>
              <a:buSzPts val="1800"/>
              <a:buFont typeface="Poppins"/>
              <a:buNone/>
              <a:defRPr sz="1800" b="1">
                <a:latin typeface="Poppins"/>
                <a:ea typeface="Poppins"/>
                <a:cs typeface="Poppins"/>
                <a:sym typeface="Poppins"/>
              </a:defRPr>
            </a:lvl2pPr>
            <a:lvl3pPr lvl="2" algn="ctr" rtl="0">
              <a:spcBef>
                <a:spcPts val="1600"/>
              </a:spcBef>
              <a:spcAft>
                <a:spcPts val="0"/>
              </a:spcAft>
              <a:buSzPts val="1800"/>
              <a:buFont typeface="Poppins"/>
              <a:buNone/>
              <a:defRPr sz="1800" b="1">
                <a:latin typeface="Poppins"/>
                <a:ea typeface="Poppins"/>
                <a:cs typeface="Poppins"/>
                <a:sym typeface="Poppins"/>
              </a:defRPr>
            </a:lvl3pPr>
            <a:lvl4pPr lvl="3" algn="ctr" rtl="0">
              <a:spcBef>
                <a:spcPts val="1600"/>
              </a:spcBef>
              <a:spcAft>
                <a:spcPts val="0"/>
              </a:spcAft>
              <a:buSzPts val="1800"/>
              <a:buFont typeface="Poppins"/>
              <a:buNone/>
              <a:defRPr sz="1800" b="1">
                <a:latin typeface="Poppins"/>
                <a:ea typeface="Poppins"/>
                <a:cs typeface="Poppins"/>
                <a:sym typeface="Poppins"/>
              </a:defRPr>
            </a:lvl4pPr>
            <a:lvl5pPr lvl="4" algn="ctr" rtl="0">
              <a:spcBef>
                <a:spcPts val="1600"/>
              </a:spcBef>
              <a:spcAft>
                <a:spcPts val="0"/>
              </a:spcAft>
              <a:buSzPts val="1800"/>
              <a:buFont typeface="Poppins"/>
              <a:buNone/>
              <a:defRPr sz="1800" b="1">
                <a:latin typeface="Poppins"/>
                <a:ea typeface="Poppins"/>
                <a:cs typeface="Poppins"/>
                <a:sym typeface="Poppins"/>
              </a:defRPr>
            </a:lvl5pPr>
            <a:lvl6pPr lvl="5" algn="ctr" rtl="0">
              <a:spcBef>
                <a:spcPts val="1600"/>
              </a:spcBef>
              <a:spcAft>
                <a:spcPts val="0"/>
              </a:spcAft>
              <a:buSzPts val="1800"/>
              <a:buFont typeface="Poppins"/>
              <a:buNone/>
              <a:defRPr sz="1800" b="1">
                <a:latin typeface="Poppins"/>
                <a:ea typeface="Poppins"/>
                <a:cs typeface="Poppins"/>
                <a:sym typeface="Poppins"/>
              </a:defRPr>
            </a:lvl6pPr>
            <a:lvl7pPr lvl="6" algn="ctr" rtl="0">
              <a:spcBef>
                <a:spcPts val="1600"/>
              </a:spcBef>
              <a:spcAft>
                <a:spcPts val="0"/>
              </a:spcAft>
              <a:buSzPts val="1800"/>
              <a:buFont typeface="Poppins"/>
              <a:buNone/>
              <a:defRPr sz="1800" b="1">
                <a:latin typeface="Poppins"/>
                <a:ea typeface="Poppins"/>
                <a:cs typeface="Poppins"/>
                <a:sym typeface="Poppins"/>
              </a:defRPr>
            </a:lvl7pPr>
            <a:lvl8pPr lvl="7" algn="ctr" rtl="0">
              <a:spcBef>
                <a:spcPts val="1600"/>
              </a:spcBef>
              <a:spcAft>
                <a:spcPts val="0"/>
              </a:spcAft>
              <a:buSzPts val="1800"/>
              <a:buFont typeface="Poppins"/>
              <a:buNone/>
              <a:defRPr sz="1800" b="1">
                <a:latin typeface="Poppins"/>
                <a:ea typeface="Poppins"/>
                <a:cs typeface="Poppins"/>
                <a:sym typeface="Poppins"/>
              </a:defRPr>
            </a:lvl8pPr>
            <a:lvl9pPr lvl="8" algn="ctr" rtl="0">
              <a:spcBef>
                <a:spcPts val="1600"/>
              </a:spcBef>
              <a:spcAft>
                <a:spcPts val="1600"/>
              </a:spcAft>
              <a:buSzPts val="1800"/>
              <a:buFont typeface="Poppins"/>
              <a:buNone/>
              <a:defRPr sz="1800" b="1">
                <a:latin typeface="Poppins"/>
                <a:ea typeface="Poppins"/>
                <a:cs typeface="Poppins"/>
                <a:sym typeface="Poppins"/>
              </a:defRPr>
            </a:lvl9pPr>
          </a:lstStyle>
          <a:p>
            <a:endParaRPr/>
          </a:p>
        </p:txBody>
      </p:sp>
      <p:sp>
        <p:nvSpPr>
          <p:cNvPr id="83" name="Google Shape;83;p13"/>
          <p:cNvSpPr txBox="1">
            <a:spLocks noGrp="1"/>
          </p:cNvSpPr>
          <p:nvPr>
            <p:ph type="subTitle" idx="13"/>
          </p:nvPr>
        </p:nvSpPr>
        <p:spPr>
          <a:xfrm>
            <a:off x="6119575" y="3663825"/>
            <a:ext cx="17715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mn-lt"/>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4" name="Google Shape;84;p13"/>
          <p:cNvSpPr txBox="1">
            <a:spLocks noGrp="1"/>
          </p:cNvSpPr>
          <p:nvPr>
            <p:ph type="title" idx="14" hasCustomPrompt="1"/>
          </p:nvPr>
        </p:nvSpPr>
        <p:spPr>
          <a:xfrm>
            <a:off x="4757113" y="3429268"/>
            <a:ext cx="1167000" cy="71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000"/>
              <a:buNone/>
              <a:defRPr sz="4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5" name="Google Shape;85;p13"/>
          <p:cNvSpPr txBox="1">
            <a:spLocks noGrp="1"/>
          </p:cNvSpPr>
          <p:nvPr>
            <p:ph type="title" idx="15"/>
          </p:nvPr>
        </p:nvSpPr>
        <p:spPr>
          <a:xfrm>
            <a:off x="311700" y="447106"/>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7" name="Immagine 16">
            <a:extLst>
              <a:ext uri="{FF2B5EF4-FFF2-40B4-BE49-F238E27FC236}">
                <a16:creationId xmlns:a16="http://schemas.microsoft.com/office/drawing/2014/main" id="{CC465F19-C5C2-A24D-B39B-1B7C944E8CC3}"/>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8659437" y="4568875"/>
            <a:ext cx="345725" cy="451748"/>
          </a:xfrm>
          <a:prstGeom prst="rect">
            <a:avLst/>
          </a:prstGeom>
        </p:spPr>
      </p:pic>
    </p:spTree>
    <p:extLst>
      <p:ext uri="{BB962C8B-B14F-4D97-AF65-F5344CB8AC3E}">
        <p14:creationId xmlns:p14="http://schemas.microsoft.com/office/powerpoint/2010/main" val="204278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hree columns ">
  <p:cSld name="BLANK_1">
    <p:spTree>
      <p:nvGrpSpPr>
        <p:cNvPr id="1" name="Shape 16"/>
        <p:cNvGrpSpPr/>
        <p:nvPr/>
      </p:nvGrpSpPr>
      <p:grpSpPr>
        <a:xfrm>
          <a:off x="0" y="0"/>
          <a:ext cx="0" cy="0"/>
          <a:chOff x="0" y="0"/>
          <a:chExt cx="0" cy="0"/>
        </a:xfrm>
      </p:grpSpPr>
      <p:sp>
        <p:nvSpPr>
          <p:cNvPr id="17" name="Google Shape;17;p3"/>
          <p:cNvSpPr txBox="1">
            <a:spLocks noGrp="1"/>
          </p:cNvSpPr>
          <p:nvPr>
            <p:ph type="subTitle" idx="1"/>
          </p:nvPr>
        </p:nvSpPr>
        <p:spPr>
          <a:xfrm>
            <a:off x="1084225" y="3071850"/>
            <a:ext cx="1827000" cy="318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500"/>
              </a:spcBef>
              <a:spcAft>
                <a:spcPts val="0"/>
              </a:spcAft>
              <a:buSzPts val="1400"/>
              <a:buNone/>
              <a:defRPr sz="2100" b="1">
                <a:latin typeface="Corbel"/>
                <a:ea typeface="Corbel"/>
                <a:cs typeface="Corbel"/>
                <a:sym typeface="Corbe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8" name="Google Shape;18;p3"/>
          <p:cNvSpPr txBox="1">
            <a:spLocks noGrp="1"/>
          </p:cNvSpPr>
          <p:nvPr>
            <p:ph type="subTitle" idx="2"/>
          </p:nvPr>
        </p:nvSpPr>
        <p:spPr>
          <a:xfrm>
            <a:off x="3658500" y="3071850"/>
            <a:ext cx="1827000" cy="318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500"/>
              </a:spcBef>
              <a:spcAft>
                <a:spcPts val="0"/>
              </a:spcAft>
              <a:buSzPts val="1400"/>
              <a:buNone/>
              <a:defRPr sz="2100" b="1">
                <a:latin typeface="Corbel"/>
                <a:ea typeface="Corbel"/>
                <a:cs typeface="Corbel"/>
                <a:sym typeface="Corbe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9" name="Google Shape;19;p3"/>
          <p:cNvSpPr txBox="1">
            <a:spLocks noGrp="1"/>
          </p:cNvSpPr>
          <p:nvPr>
            <p:ph type="subTitle" idx="3"/>
          </p:nvPr>
        </p:nvSpPr>
        <p:spPr>
          <a:xfrm>
            <a:off x="6246875" y="3050400"/>
            <a:ext cx="1827000" cy="361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500"/>
              </a:spcBef>
              <a:spcAft>
                <a:spcPts val="0"/>
              </a:spcAft>
              <a:buSzPts val="1400"/>
              <a:buNone/>
              <a:defRPr sz="2100" b="1">
                <a:latin typeface="Corbel"/>
                <a:ea typeface="Corbel"/>
                <a:cs typeface="Corbel"/>
                <a:sym typeface="Corbe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20" name="Google Shape;20;p3"/>
          <p:cNvSpPr txBox="1">
            <a:spLocks noGrp="1"/>
          </p:cNvSpPr>
          <p:nvPr>
            <p:ph type="subTitle" idx="4"/>
          </p:nvPr>
        </p:nvSpPr>
        <p:spPr>
          <a:xfrm>
            <a:off x="1084225" y="3489982"/>
            <a:ext cx="1827000" cy="85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Corbel"/>
                <a:ea typeface="Corbel"/>
                <a:cs typeface="Corbel"/>
                <a:sym typeface="Corbe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21" name="Google Shape;21;p3"/>
          <p:cNvSpPr txBox="1">
            <a:spLocks noGrp="1"/>
          </p:cNvSpPr>
          <p:nvPr>
            <p:ph type="subTitle" idx="5"/>
          </p:nvPr>
        </p:nvSpPr>
        <p:spPr>
          <a:xfrm>
            <a:off x="3658500" y="3489982"/>
            <a:ext cx="1827000" cy="85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Corbel"/>
                <a:ea typeface="Corbel"/>
                <a:cs typeface="Corbel"/>
                <a:sym typeface="Corbe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22" name="Google Shape;22;p3"/>
          <p:cNvSpPr txBox="1">
            <a:spLocks noGrp="1"/>
          </p:cNvSpPr>
          <p:nvPr>
            <p:ph type="subTitle" idx="6"/>
          </p:nvPr>
        </p:nvSpPr>
        <p:spPr>
          <a:xfrm>
            <a:off x="6246875" y="3489982"/>
            <a:ext cx="1827000" cy="85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Corbel"/>
                <a:ea typeface="Corbel"/>
                <a:cs typeface="Corbel"/>
                <a:sym typeface="Corbe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23" name="Google Shape;23;p3"/>
          <p:cNvSpPr/>
          <p:nvPr/>
        </p:nvSpPr>
        <p:spPr>
          <a:xfrm>
            <a:off x="-429400" y="-1000150"/>
            <a:ext cx="1645200" cy="16452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3"/>
          <p:cNvSpPr/>
          <p:nvPr/>
        </p:nvSpPr>
        <p:spPr>
          <a:xfrm>
            <a:off x="7821776" y="4407975"/>
            <a:ext cx="1771500" cy="1771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3"/>
          <p:cNvSpPr/>
          <p:nvPr/>
        </p:nvSpPr>
        <p:spPr>
          <a:xfrm>
            <a:off x="8495775" y="2704625"/>
            <a:ext cx="3310800" cy="33108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
          <p:cNvSpPr txBox="1">
            <a:spLocks noGrp="1"/>
          </p:cNvSpPr>
          <p:nvPr>
            <p:ph type="title"/>
          </p:nvPr>
        </p:nvSpPr>
        <p:spPr>
          <a:xfrm>
            <a:off x="3798450" y="1756155"/>
            <a:ext cx="1561200" cy="85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300"/>
              <a:buNone/>
              <a:defRPr sz="4300" b="1">
                <a:solidFill>
                  <a:srgbClr val="FFFFFF"/>
                </a:solidFill>
                <a:latin typeface="Corbel"/>
                <a:ea typeface="Corbel"/>
                <a:cs typeface="Corbel"/>
                <a:sym typeface="Corbel"/>
              </a:defRPr>
            </a:lvl1pPr>
            <a:lvl2pPr lvl="1" algn="ctr">
              <a:lnSpc>
                <a:spcPct val="100000"/>
              </a:lnSpc>
              <a:spcBef>
                <a:spcPts val="0"/>
              </a:spcBef>
              <a:spcAft>
                <a:spcPts val="0"/>
              </a:spcAft>
              <a:buSzPts val="2300"/>
              <a:buNone/>
              <a:defRPr sz="2300"/>
            </a:lvl2pPr>
            <a:lvl3pPr lvl="2" algn="ctr">
              <a:lnSpc>
                <a:spcPct val="100000"/>
              </a:lnSpc>
              <a:spcBef>
                <a:spcPts val="0"/>
              </a:spcBef>
              <a:spcAft>
                <a:spcPts val="0"/>
              </a:spcAft>
              <a:buSzPts val="2300"/>
              <a:buNone/>
              <a:defRPr sz="2300"/>
            </a:lvl3pPr>
            <a:lvl4pPr lvl="3" algn="ctr">
              <a:lnSpc>
                <a:spcPct val="100000"/>
              </a:lnSpc>
              <a:spcBef>
                <a:spcPts val="0"/>
              </a:spcBef>
              <a:spcAft>
                <a:spcPts val="0"/>
              </a:spcAft>
              <a:buSzPts val="2300"/>
              <a:buNone/>
              <a:defRPr sz="2300"/>
            </a:lvl4pPr>
            <a:lvl5pPr lvl="4" algn="ctr">
              <a:lnSpc>
                <a:spcPct val="100000"/>
              </a:lnSpc>
              <a:spcBef>
                <a:spcPts val="0"/>
              </a:spcBef>
              <a:spcAft>
                <a:spcPts val="0"/>
              </a:spcAft>
              <a:buSzPts val="2300"/>
              <a:buNone/>
              <a:defRPr sz="2300"/>
            </a:lvl5pPr>
            <a:lvl6pPr lvl="5" algn="ctr">
              <a:lnSpc>
                <a:spcPct val="100000"/>
              </a:lnSpc>
              <a:spcBef>
                <a:spcPts val="0"/>
              </a:spcBef>
              <a:spcAft>
                <a:spcPts val="0"/>
              </a:spcAft>
              <a:buSzPts val="2300"/>
              <a:buNone/>
              <a:defRPr sz="2300"/>
            </a:lvl6pPr>
            <a:lvl7pPr lvl="6" algn="ctr">
              <a:lnSpc>
                <a:spcPct val="100000"/>
              </a:lnSpc>
              <a:spcBef>
                <a:spcPts val="0"/>
              </a:spcBef>
              <a:spcAft>
                <a:spcPts val="0"/>
              </a:spcAft>
              <a:buSzPts val="2300"/>
              <a:buNone/>
              <a:defRPr sz="2300"/>
            </a:lvl7pPr>
            <a:lvl8pPr lvl="7" algn="ctr">
              <a:lnSpc>
                <a:spcPct val="100000"/>
              </a:lnSpc>
              <a:spcBef>
                <a:spcPts val="0"/>
              </a:spcBef>
              <a:spcAft>
                <a:spcPts val="0"/>
              </a:spcAft>
              <a:buSzPts val="2300"/>
              <a:buNone/>
              <a:defRPr sz="2300"/>
            </a:lvl8pPr>
            <a:lvl9pPr lvl="8" algn="ctr">
              <a:lnSpc>
                <a:spcPct val="100000"/>
              </a:lnSpc>
              <a:spcBef>
                <a:spcPts val="0"/>
              </a:spcBef>
              <a:spcAft>
                <a:spcPts val="0"/>
              </a:spcAft>
              <a:buSzPts val="2300"/>
              <a:buNone/>
              <a:defRPr sz="2300"/>
            </a:lvl9pPr>
          </a:lstStyle>
          <a:p>
            <a:endParaRPr/>
          </a:p>
        </p:txBody>
      </p:sp>
      <p:sp>
        <p:nvSpPr>
          <p:cNvPr id="27" name="Google Shape;27;p3"/>
          <p:cNvSpPr txBox="1">
            <a:spLocks noGrp="1"/>
          </p:cNvSpPr>
          <p:nvPr>
            <p:ph type="title" idx="7"/>
          </p:nvPr>
        </p:nvSpPr>
        <p:spPr>
          <a:xfrm>
            <a:off x="6379775" y="1756155"/>
            <a:ext cx="1561200" cy="85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300"/>
              <a:buNone/>
              <a:defRPr sz="4300" b="1">
                <a:solidFill>
                  <a:srgbClr val="FFFFFF"/>
                </a:solidFill>
                <a:latin typeface="Corbel"/>
                <a:ea typeface="Corbel"/>
                <a:cs typeface="Corbel"/>
                <a:sym typeface="Corbel"/>
              </a:defRPr>
            </a:lvl1pPr>
            <a:lvl2pPr lvl="1" algn="ctr">
              <a:lnSpc>
                <a:spcPct val="100000"/>
              </a:lnSpc>
              <a:spcBef>
                <a:spcPts val="0"/>
              </a:spcBef>
              <a:spcAft>
                <a:spcPts val="0"/>
              </a:spcAft>
              <a:buSzPts val="2300"/>
              <a:buNone/>
              <a:defRPr sz="2300"/>
            </a:lvl2pPr>
            <a:lvl3pPr lvl="2" algn="ctr">
              <a:lnSpc>
                <a:spcPct val="100000"/>
              </a:lnSpc>
              <a:spcBef>
                <a:spcPts val="0"/>
              </a:spcBef>
              <a:spcAft>
                <a:spcPts val="0"/>
              </a:spcAft>
              <a:buSzPts val="2300"/>
              <a:buNone/>
              <a:defRPr sz="2300"/>
            </a:lvl3pPr>
            <a:lvl4pPr lvl="3" algn="ctr">
              <a:lnSpc>
                <a:spcPct val="100000"/>
              </a:lnSpc>
              <a:spcBef>
                <a:spcPts val="0"/>
              </a:spcBef>
              <a:spcAft>
                <a:spcPts val="0"/>
              </a:spcAft>
              <a:buSzPts val="2300"/>
              <a:buNone/>
              <a:defRPr sz="2300"/>
            </a:lvl4pPr>
            <a:lvl5pPr lvl="4" algn="ctr">
              <a:lnSpc>
                <a:spcPct val="100000"/>
              </a:lnSpc>
              <a:spcBef>
                <a:spcPts val="0"/>
              </a:spcBef>
              <a:spcAft>
                <a:spcPts val="0"/>
              </a:spcAft>
              <a:buSzPts val="2300"/>
              <a:buNone/>
              <a:defRPr sz="2300"/>
            </a:lvl5pPr>
            <a:lvl6pPr lvl="5" algn="ctr">
              <a:lnSpc>
                <a:spcPct val="100000"/>
              </a:lnSpc>
              <a:spcBef>
                <a:spcPts val="0"/>
              </a:spcBef>
              <a:spcAft>
                <a:spcPts val="0"/>
              </a:spcAft>
              <a:buSzPts val="2300"/>
              <a:buNone/>
              <a:defRPr sz="2300"/>
            </a:lvl6pPr>
            <a:lvl7pPr lvl="6" algn="ctr">
              <a:lnSpc>
                <a:spcPct val="100000"/>
              </a:lnSpc>
              <a:spcBef>
                <a:spcPts val="0"/>
              </a:spcBef>
              <a:spcAft>
                <a:spcPts val="0"/>
              </a:spcAft>
              <a:buSzPts val="2300"/>
              <a:buNone/>
              <a:defRPr sz="2300"/>
            </a:lvl7pPr>
            <a:lvl8pPr lvl="7" algn="ctr">
              <a:lnSpc>
                <a:spcPct val="100000"/>
              </a:lnSpc>
              <a:spcBef>
                <a:spcPts val="0"/>
              </a:spcBef>
              <a:spcAft>
                <a:spcPts val="0"/>
              </a:spcAft>
              <a:buSzPts val="2300"/>
              <a:buNone/>
              <a:defRPr sz="2300"/>
            </a:lvl8pPr>
            <a:lvl9pPr lvl="8" algn="ctr">
              <a:lnSpc>
                <a:spcPct val="100000"/>
              </a:lnSpc>
              <a:spcBef>
                <a:spcPts val="0"/>
              </a:spcBef>
              <a:spcAft>
                <a:spcPts val="0"/>
              </a:spcAft>
              <a:buSzPts val="2300"/>
              <a:buNone/>
              <a:defRPr sz="2300"/>
            </a:lvl9pPr>
          </a:lstStyle>
          <a:p>
            <a:endParaRPr/>
          </a:p>
        </p:txBody>
      </p:sp>
      <p:sp>
        <p:nvSpPr>
          <p:cNvPr id="28" name="Google Shape;28;p3"/>
          <p:cNvSpPr txBox="1">
            <a:spLocks noGrp="1"/>
          </p:cNvSpPr>
          <p:nvPr>
            <p:ph type="title" idx="8"/>
          </p:nvPr>
        </p:nvSpPr>
        <p:spPr>
          <a:xfrm>
            <a:off x="1217125" y="1756155"/>
            <a:ext cx="1561200" cy="85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300"/>
              <a:buNone/>
              <a:defRPr sz="4300" b="1">
                <a:solidFill>
                  <a:srgbClr val="FFFFFF"/>
                </a:solidFill>
                <a:latin typeface="Corbel"/>
                <a:ea typeface="Corbel"/>
                <a:cs typeface="Corbel"/>
                <a:sym typeface="Corbel"/>
              </a:defRPr>
            </a:lvl1pPr>
            <a:lvl2pPr lvl="1" algn="ctr">
              <a:lnSpc>
                <a:spcPct val="100000"/>
              </a:lnSpc>
              <a:spcBef>
                <a:spcPts val="0"/>
              </a:spcBef>
              <a:spcAft>
                <a:spcPts val="0"/>
              </a:spcAft>
              <a:buSzPts val="2300"/>
              <a:buNone/>
              <a:defRPr sz="2300"/>
            </a:lvl2pPr>
            <a:lvl3pPr lvl="2" algn="ctr">
              <a:lnSpc>
                <a:spcPct val="100000"/>
              </a:lnSpc>
              <a:spcBef>
                <a:spcPts val="0"/>
              </a:spcBef>
              <a:spcAft>
                <a:spcPts val="0"/>
              </a:spcAft>
              <a:buSzPts val="2300"/>
              <a:buNone/>
              <a:defRPr sz="2300"/>
            </a:lvl3pPr>
            <a:lvl4pPr lvl="3" algn="ctr">
              <a:lnSpc>
                <a:spcPct val="100000"/>
              </a:lnSpc>
              <a:spcBef>
                <a:spcPts val="0"/>
              </a:spcBef>
              <a:spcAft>
                <a:spcPts val="0"/>
              </a:spcAft>
              <a:buSzPts val="2300"/>
              <a:buNone/>
              <a:defRPr sz="2300"/>
            </a:lvl4pPr>
            <a:lvl5pPr lvl="4" algn="ctr">
              <a:lnSpc>
                <a:spcPct val="100000"/>
              </a:lnSpc>
              <a:spcBef>
                <a:spcPts val="0"/>
              </a:spcBef>
              <a:spcAft>
                <a:spcPts val="0"/>
              </a:spcAft>
              <a:buSzPts val="2300"/>
              <a:buNone/>
              <a:defRPr sz="2300"/>
            </a:lvl5pPr>
            <a:lvl6pPr lvl="5" algn="ctr">
              <a:lnSpc>
                <a:spcPct val="100000"/>
              </a:lnSpc>
              <a:spcBef>
                <a:spcPts val="0"/>
              </a:spcBef>
              <a:spcAft>
                <a:spcPts val="0"/>
              </a:spcAft>
              <a:buSzPts val="2300"/>
              <a:buNone/>
              <a:defRPr sz="2300"/>
            </a:lvl6pPr>
            <a:lvl7pPr lvl="6" algn="ctr">
              <a:lnSpc>
                <a:spcPct val="100000"/>
              </a:lnSpc>
              <a:spcBef>
                <a:spcPts val="0"/>
              </a:spcBef>
              <a:spcAft>
                <a:spcPts val="0"/>
              </a:spcAft>
              <a:buSzPts val="2300"/>
              <a:buNone/>
              <a:defRPr sz="2300"/>
            </a:lvl7pPr>
            <a:lvl8pPr lvl="7" algn="ctr">
              <a:lnSpc>
                <a:spcPct val="100000"/>
              </a:lnSpc>
              <a:spcBef>
                <a:spcPts val="0"/>
              </a:spcBef>
              <a:spcAft>
                <a:spcPts val="0"/>
              </a:spcAft>
              <a:buSzPts val="2300"/>
              <a:buNone/>
              <a:defRPr sz="2300"/>
            </a:lvl8pPr>
            <a:lvl9pPr lvl="8" algn="ctr">
              <a:lnSpc>
                <a:spcPct val="100000"/>
              </a:lnSpc>
              <a:spcBef>
                <a:spcPts val="0"/>
              </a:spcBef>
              <a:spcAft>
                <a:spcPts val="0"/>
              </a:spcAft>
              <a:buSzPts val="2300"/>
              <a:buNone/>
              <a:defRPr sz="2300"/>
            </a:lvl9pPr>
          </a:lstStyle>
          <a:p>
            <a:endParaRPr/>
          </a:p>
        </p:txBody>
      </p:sp>
      <p:sp>
        <p:nvSpPr>
          <p:cNvPr id="29" name="Google Shape;29;p3"/>
          <p:cNvSpPr txBox="1">
            <a:spLocks noGrp="1"/>
          </p:cNvSpPr>
          <p:nvPr>
            <p:ph type="title" idx="9"/>
          </p:nvPr>
        </p:nvSpPr>
        <p:spPr>
          <a:xfrm>
            <a:off x="311700" y="447106"/>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Corbel"/>
                <a:ea typeface="Corbel"/>
                <a:cs typeface="Corbel"/>
                <a:sym typeface="Corbe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30" name="Google Shape;30;p3"/>
          <p:cNvPicPr preferRelativeResize="0"/>
          <p:nvPr/>
        </p:nvPicPr>
        <p:blipFill rotWithShape="1">
          <a:blip r:embed="rId2">
            <a:alphaModFix/>
          </a:blip>
          <a:srcRect/>
          <a:stretch/>
        </p:blipFill>
        <p:spPr>
          <a:xfrm>
            <a:off x="8659437" y="4568875"/>
            <a:ext cx="345725" cy="4517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s">
  <p:cSld name="CUSTOM_31">
    <p:spTree>
      <p:nvGrpSpPr>
        <p:cNvPr id="1" name="Shape 61"/>
        <p:cNvGrpSpPr/>
        <p:nvPr/>
      </p:nvGrpSpPr>
      <p:grpSpPr>
        <a:xfrm>
          <a:off x="0" y="0"/>
          <a:ext cx="0" cy="0"/>
          <a:chOff x="0" y="0"/>
          <a:chExt cx="0" cy="0"/>
        </a:xfrm>
      </p:grpSpPr>
      <p:sp>
        <p:nvSpPr>
          <p:cNvPr id="62" name="Google Shape;62;p7"/>
          <p:cNvSpPr txBox="1">
            <a:spLocks noGrp="1"/>
          </p:cNvSpPr>
          <p:nvPr>
            <p:ph type="title"/>
          </p:nvPr>
        </p:nvSpPr>
        <p:spPr>
          <a:xfrm>
            <a:off x="1797696" y="901975"/>
            <a:ext cx="5548500" cy="903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4800">
                <a:solidFill>
                  <a:schemeClr val="dk1"/>
                </a:solidFill>
                <a:latin typeface="Corbel"/>
                <a:ea typeface="Corbel"/>
                <a:cs typeface="Corbel"/>
                <a:sym typeface="Corbe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63" name="Google Shape;63;p7"/>
          <p:cNvSpPr txBox="1"/>
          <p:nvPr/>
        </p:nvSpPr>
        <p:spPr>
          <a:xfrm>
            <a:off x="1292204" y="4012900"/>
            <a:ext cx="6548020" cy="492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300"/>
              </a:spcBef>
              <a:spcAft>
                <a:spcPts val="0"/>
              </a:spcAft>
              <a:buClr>
                <a:srgbClr val="000000"/>
              </a:buClr>
              <a:buSzPts val="1000"/>
              <a:buFont typeface="Arial"/>
              <a:buNone/>
            </a:pPr>
            <a:r>
              <a:rPr lang="en-US" sz="1000" b="1" i="1" u="none" strike="noStrike" cap="none">
                <a:solidFill>
                  <a:schemeClr val="dk1"/>
                </a:solidFill>
                <a:latin typeface="Corbel"/>
                <a:ea typeface="Corbel"/>
                <a:cs typeface="Corbel"/>
                <a:sym typeface="Corbel"/>
              </a:rPr>
              <a:t>Funded by the European Union. Views and opinions expressed are however those of the author(s) only and do not necessarily reflect those of the European Union. Neither the European Union can be held responsible for them.</a:t>
            </a:r>
            <a:endParaRPr sz="1000" b="1" i="1" u="none" strike="noStrike" cap="none">
              <a:solidFill>
                <a:schemeClr val="dk1"/>
              </a:solidFill>
              <a:latin typeface="Corbel"/>
              <a:ea typeface="Corbel"/>
              <a:cs typeface="Corbel"/>
              <a:sym typeface="Corbel"/>
            </a:endParaRPr>
          </a:p>
        </p:txBody>
      </p:sp>
      <p:sp>
        <p:nvSpPr>
          <p:cNvPr id="64" name="Google Shape;64;p7"/>
          <p:cNvSpPr txBox="1">
            <a:spLocks noGrp="1"/>
          </p:cNvSpPr>
          <p:nvPr>
            <p:ph type="subTitle" idx="1"/>
          </p:nvPr>
        </p:nvSpPr>
        <p:spPr>
          <a:xfrm>
            <a:off x="840025" y="1881475"/>
            <a:ext cx="7464000" cy="903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500">
                <a:latin typeface="Corbel"/>
                <a:ea typeface="Corbel"/>
                <a:cs typeface="Corbel"/>
                <a:sym typeface="Corbel"/>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65" name="Google Shape;65;p7"/>
          <p:cNvSpPr/>
          <p:nvPr/>
        </p:nvSpPr>
        <p:spPr>
          <a:xfrm flipH="1">
            <a:off x="7856126" y="4259050"/>
            <a:ext cx="1771500" cy="1771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7"/>
          <p:cNvSpPr/>
          <p:nvPr/>
        </p:nvSpPr>
        <p:spPr>
          <a:xfrm flipH="1">
            <a:off x="-567099" y="-619150"/>
            <a:ext cx="1771500" cy="1771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pic>
        <p:nvPicPr>
          <p:cNvPr id="67" name="Google Shape;67;p7"/>
          <p:cNvPicPr preferRelativeResize="0"/>
          <p:nvPr/>
        </p:nvPicPr>
        <p:blipFill rotWithShape="1">
          <a:blip r:embed="rId2">
            <a:alphaModFix/>
          </a:blip>
          <a:srcRect/>
          <a:stretch/>
        </p:blipFill>
        <p:spPr>
          <a:xfrm>
            <a:off x="8659437" y="4568875"/>
            <a:ext cx="345725" cy="451748"/>
          </a:xfrm>
          <a:prstGeom prst="rect">
            <a:avLst/>
          </a:prstGeom>
          <a:noFill/>
          <a:ln>
            <a:noFill/>
          </a:ln>
        </p:spPr>
      </p:pic>
      <p:pic>
        <p:nvPicPr>
          <p:cNvPr id="68" name="Google Shape;68;p7"/>
          <p:cNvPicPr preferRelativeResize="0"/>
          <p:nvPr/>
        </p:nvPicPr>
        <p:blipFill rotWithShape="1">
          <a:blip r:embed="rId3">
            <a:alphaModFix/>
          </a:blip>
          <a:srcRect/>
          <a:stretch/>
        </p:blipFill>
        <p:spPr>
          <a:xfrm>
            <a:off x="4266907" y="3406391"/>
            <a:ext cx="598614" cy="60650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4">
  <p:cSld name="CUSTOM_14">
    <p:spTree>
      <p:nvGrpSpPr>
        <p:cNvPr id="1" name="Shape 70"/>
        <p:cNvGrpSpPr/>
        <p:nvPr/>
      </p:nvGrpSpPr>
      <p:grpSpPr>
        <a:xfrm>
          <a:off x="0" y="0"/>
          <a:ext cx="0" cy="0"/>
          <a:chOff x="0" y="0"/>
          <a:chExt cx="0" cy="0"/>
        </a:xfrm>
      </p:grpSpPr>
      <p:sp>
        <p:nvSpPr>
          <p:cNvPr id="71" name="Google Shape;71;p9"/>
          <p:cNvSpPr txBox="1">
            <a:spLocks noGrp="1"/>
          </p:cNvSpPr>
          <p:nvPr>
            <p:ph type="subTitle" idx="1"/>
          </p:nvPr>
        </p:nvSpPr>
        <p:spPr>
          <a:xfrm>
            <a:off x="1548275" y="2818525"/>
            <a:ext cx="1568100" cy="44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00" b="1">
                <a:latin typeface="Corbel"/>
                <a:ea typeface="Corbel"/>
                <a:cs typeface="Corbel"/>
                <a:sym typeface="Corbel"/>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72" name="Google Shape;72;p9"/>
          <p:cNvSpPr txBox="1">
            <a:spLocks noGrp="1"/>
          </p:cNvSpPr>
          <p:nvPr>
            <p:ph type="subTitle" idx="2"/>
          </p:nvPr>
        </p:nvSpPr>
        <p:spPr>
          <a:xfrm>
            <a:off x="3765000" y="2818525"/>
            <a:ext cx="1568100" cy="44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00" b="1">
                <a:solidFill>
                  <a:schemeClr val="dk1"/>
                </a:solidFill>
                <a:latin typeface="Corbel"/>
                <a:ea typeface="Corbel"/>
                <a:cs typeface="Corbel"/>
                <a:sym typeface="Corbel"/>
              </a:defRPr>
            </a:lvl1pPr>
            <a:lvl2pPr lvl="1" algn="ctr">
              <a:lnSpc>
                <a:spcPct val="100000"/>
              </a:lnSpc>
              <a:spcBef>
                <a:spcPts val="12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73" name="Google Shape;73;p9"/>
          <p:cNvSpPr txBox="1">
            <a:spLocks noGrp="1"/>
          </p:cNvSpPr>
          <p:nvPr>
            <p:ph type="subTitle" idx="3"/>
          </p:nvPr>
        </p:nvSpPr>
        <p:spPr>
          <a:xfrm>
            <a:off x="6084625" y="2818525"/>
            <a:ext cx="1408200" cy="445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00" b="1">
                <a:latin typeface="Corbel"/>
                <a:ea typeface="Corbel"/>
                <a:cs typeface="Corbel"/>
                <a:sym typeface="Corbel"/>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74" name="Google Shape;74;p9"/>
          <p:cNvSpPr txBox="1">
            <a:spLocks noGrp="1"/>
          </p:cNvSpPr>
          <p:nvPr>
            <p:ph type="subTitle" idx="4"/>
          </p:nvPr>
        </p:nvSpPr>
        <p:spPr>
          <a:xfrm>
            <a:off x="1343825" y="3310114"/>
            <a:ext cx="1977000" cy="975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atin typeface="Corbel"/>
                <a:ea typeface="Corbel"/>
                <a:cs typeface="Corbel"/>
                <a:sym typeface="Corbel"/>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75" name="Google Shape;75;p9"/>
          <p:cNvSpPr txBox="1">
            <a:spLocks noGrp="1"/>
          </p:cNvSpPr>
          <p:nvPr>
            <p:ph type="subTitle" idx="5"/>
          </p:nvPr>
        </p:nvSpPr>
        <p:spPr>
          <a:xfrm>
            <a:off x="3568500" y="3310114"/>
            <a:ext cx="1961100" cy="975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Corbel"/>
                <a:ea typeface="Corbel"/>
                <a:cs typeface="Corbel"/>
                <a:sym typeface="Corbel"/>
              </a:defRPr>
            </a:lvl1pPr>
            <a:lvl2pPr lvl="1" algn="l">
              <a:lnSpc>
                <a:spcPct val="100000"/>
              </a:lnSpc>
              <a:spcBef>
                <a:spcPts val="12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76" name="Google Shape;76;p9"/>
          <p:cNvSpPr txBox="1">
            <a:spLocks noGrp="1"/>
          </p:cNvSpPr>
          <p:nvPr>
            <p:ph type="subTitle" idx="6"/>
          </p:nvPr>
        </p:nvSpPr>
        <p:spPr>
          <a:xfrm>
            <a:off x="5777275" y="3310114"/>
            <a:ext cx="2022900" cy="975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atin typeface="Corbel"/>
                <a:ea typeface="Corbel"/>
                <a:cs typeface="Corbel"/>
                <a:sym typeface="Corbel"/>
              </a:defRPr>
            </a:lvl1pPr>
            <a:lvl2pPr lvl="1" algn="l">
              <a:lnSpc>
                <a:spcPct val="100000"/>
              </a:lnSpc>
              <a:spcBef>
                <a:spcPts val="160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77" name="Google Shape;77;p9"/>
          <p:cNvSpPr/>
          <p:nvPr/>
        </p:nvSpPr>
        <p:spPr>
          <a:xfrm flipH="1">
            <a:off x="-414699" y="-619150"/>
            <a:ext cx="1771500" cy="17715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9"/>
          <p:cNvSpPr/>
          <p:nvPr/>
        </p:nvSpPr>
        <p:spPr>
          <a:xfrm flipH="1">
            <a:off x="8008526" y="4259050"/>
            <a:ext cx="1771500" cy="17715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9"/>
          <p:cNvSpPr txBox="1">
            <a:spLocks noGrp="1"/>
          </p:cNvSpPr>
          <p:nvPr>
            <p:ph type="title"/>
          </p:nvPr>
        </p:nvSpPr>
        <p:spPr>
          <a:xfrm>
            <a:off x="311700" y="447106"/>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Corbel"/>
                <a:ea typeface="Corbel"/>
                <a:cs typeface="Corbel"/>
                <a:sym typeface="Corbe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80" name="Google Shape;80;p9"/>
          <p:cNvPicPr preferRelativeResize="0"/>
          <p:nvPr/>
        </p:nvPicPr>
        <p:blipFill rotWithShape="1">
          <a:blip r:embed="rId2">
            <a:alphaModFix/>
          </a:blip>
          <a:srcRect/>
          <a:stretch/>
        </p:blipFill>
        <p:spPr>
          <a:xfrm>
            <a:off x="8659437" y="4568875"/>
            <a:ext cx="345725" cy="4517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30_2">
    <p:spTree>
      <p:nvGrpSpPr>
        <p:cNvPr id="1" name="Shape 81"/>
        <p:cNvGrpSpPr/>
        <p:nvPr/>
      </p:nvGrpSpPr>
      <p:grpSpPr>
        <a:xfrm>
          <a:off x="0" y="0"/>
          <a:ext cx="0" cy="0"/>
          <a:chOff x="0" y="0"/>
          <a:chExt cx="0" cy="0"/>
        </a:xfrm>
      </p:grpSpPr>
      <p:sp>
        <p:nvSpPr>
          <p:cNvPr id="82" name="Google Shape;82;p10"/>
          <p:cNvSpPr/>
          <p:nvPr/>
        </p:nvSpPr>
        <p:spPr>
          <a:xfrm flipH="1">
            <a:off x="-3490515" y="-1385800"/>
            <a:ext cx="8122200" cy="81222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0"/>
          <p:cNvSpPr/>
          <p:nvPr/>
        </p:nvSpPr>
        <p:spPr>
          <a:xfrm flipH="1">
            <a:off x="2609506" y="-2402950"/>
            <a:ext cx="3379800" cy="33798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0"/>
          <p:cNvSpPr/>
          <p:nvPr/>
        </p:nvSpPr>
        <p:spPr>
          <a:xfrm flipH="1">
            <a:off x="7732059" y="4117100"/>
            <a:ext cx="2248500" cy="22485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5" name="Google Shape;85;p10"/>
          <p:cNvPicPr preferRelativeResize="0"/>
          <p:nvPr/>
        </p:nvPicPr>
        <p:blipFill rotWithShape="1">
          <a:blip r:embed="rId2">
            <a:alphaModFix/>
          </a:blip>
          <a:srcRect/>
          <a:stretch/>
        </p:blipFill>
        <p:spPr>
          <a:xfrm>
            <a:off x="8659437" y="4568875"/>
            <a:ext cx="345725" cy="4517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30_1_2">
    <p:spTree>
      <p:nvGrpSpPr>
        <p:cNvPr id="1" name="Shape 86"/>
        <p:cNvGrpSpPr/>
        <p:nvPr/>
      </p:nvGrpSpPr>
      <p:grpSpPr>
        <a:xfrm>
          <a:off x="0" y="0"/>
          <a:ext cx="0" cy="0"/>
          <a:chOff x="0" y="0"/>
          <a:chExt cx="0" cy="0"/>
        </a:xfrm>
      </p:grpSpPr>
      <p:sp>
        <p:nvSpPr>
          <p:cNvPr id="87" name="Google Shape;87;p11"/>
          <p:cNvSpPr/>
          <p:nvPr/>
        </p:nvSpPr>
        <p:spPr>
          <a:xfrm>
            <a:off x="-678200" y="4249800"/>
            <a:ext cx="2549100" cy="25491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1"/>
          <p:cNvSpPr/>
          <p:nvPr/>
        </p:nvSpPr>
        <p:spPr>
          <a:xfrm>
            <a:off x="4184850" y="-3250300"/>
            <a:ext cx="6024900" cy="60249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9" name="Google Shape;89;p11"/>
          <p:cNvPicPr preferRelativeResize="0"/>
          <p:nvPr/>
        </p:nvPicPr>
        <p:blipFill rotWithShape="1">
          <a:blip r:embed="rId2">
            <a:alphaModFix/>
          </a:blip>
          <a:srcRect/>
          <a:stretch/>
        </p:blipFill>
        <p:spPr>
          <a:xfrm>
            <a:off x="135744" y="4568875"/>
            <a:ext cx="345725" cy="45174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CUSTOM_30_1_1_2">
    <p:bg>
      <p:bgPr>
        <a:solidFill>
          <a:schemeClr val="dk1"/>
        </a:solidFill>
        <a:effectLst/>
      </p:bgPr>
    </p:bg>
    <p:spTree>
      <p:nvGrpSpPr>
        <p:cNvPr id="1" name="Shape 9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CUSTOM_30_1_1_1_1">
    <p:bg>
      <p:bgPr>
        <a:solidFill>
          <a:schemeClr val="dk2"/>
        </a:solidFill>
        <a:effectLst/>
      </p:bgPr>
    </p:bg>
    <p:spTree>
      <p:nvGrpSpPr>
        <p:cNvPr id="1" name="Shape 9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SzPts val="1400"/>
              <a:buNone/>
              <a:defRPr sz="2400" b="1" i="0" u="none" strike="noStrike" cap="none">
                <a:solidFill>
                  <a:schemeClr val="dk2"/>
                </a:solidFill>
                <a:latin typeface="Corbel"/>
                <a:ea typeface="Corbel"/>
                <a:cs typeface="Corbel"/>
                <a:sym typeface="Corbe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SzPts val="1400"/>
              <a:buNone/>
              <a:defRPr sz="1400" b="0" i="0" u="none" strike="noStrike" cap="none">
                <a:solidFill>
                  <a:schemeClr val="dk2"/>
                </a:solidFill>
                <a:latin typeface="Corbel"/>
                <a:ea typeface="Corbel"/>
                <a:cs typeface="Corbel"/>
                <a:sym typeface="Corbe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7" r:id="rId7"/>
    <p:sldLayoutId id="2147483658" r:id="rId8"/>
    <p:sldLayoutId id="2147483659"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ctrTitle"/>
          </p:nvPr>
        </p:nvSpPr>
        <p:spPr>
          <a:xfrm>
            <a:off x="-304800" y="697120"/>
            <a:ext cx="5214026" cy="215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200"/>
              <a:buNone/>
            </a:pPr>
            <a:r>
              <a:rPr lang="en-US" dirty="0"/>
              <a:t>REACT CLUSTER WEBINAR 5 </a:t>
            </a:r>
            <a:endParaRPr dirty="0"/>
          </a:p>
        </p:txBody>
      </p:sp>
      <p:sp>
        <p:nvSpPr>
          <p:cNvPr id="97" name="Google Shape;97;p14"/>
          <p:cNvSpPr txBox="1">
            <a:spLocks noGrp="1"/>
          </p:cNvSpPr>
          <p:nvPr>
            <p:ph type="subTitle" idx="1"/>
          </p:nvPr>
        </p:nvSpPr>
        <p:spPr>
          <a:xfrm>
            <a:off x="236196" y="2299376"/>
            <a:ext cx="4132033" cy="1330791"/>
          </a:xfrm>
          <a:prstGeom prst="rect">
            <a:avLst/>
          </a:prstGeom>
          <a:noFill/>
          <a:ln>
            <a:noFill/>
          </a:ln>
        </p:spPr>
        <p:txBody>
          <a:bodyPr spcFirstLastPara="1" wrap="square" lIns="91425" tIns="91425" rIns="91425" bIns="91425" anchor="t" anchorCtr="0">
            <a:noAutofit/>
          </a:bodyPr>
          <a:lstStyle/>
          <a:p>
            <a:pPr marL="38100" lvl="0" indent="0" algn="l" rtl="0">
              <a:lnSpc>
                <a:spcPct val="100000"/>
              </a:lnSpc>
              <a:spcBef>
                <a:spcPts val="0"/>
              </a:spcBef>
              <a:spcAft>
                <a:spcPts val="0"/>
              </a:spcAft>
              <a:buSzPts val="2800"/>
              <a:buNone/>
            </a:pPr>
            <a:r>
              <a:rPr lang="en-US" b="1" dirty="0"/>
              <a:t>CLARUS MLOps: </a:t>
            </a:r>
            <a:r>
              <a:rPr lang="es-ES" b="1" dirty="0" err="1"/>
              <a:t>Automating</a:t>
            </a:r>
            <a:r>
              <a:rPr lang="es-ES" b="1" dirty="0"/>
              <a:t> data and AI </a:t>
            </a:r>
            <a:r>
              <a:rPr lang="es-ES" b="1" dirty="0" err="1"/>
              <a:t>model</a:t>
            </a:r>
            <a:r>
              <a:rPr lang="es-ES" b="1" dirty="0"/>
              <a:t> </a:t>
            </a:r>
            <a:r>
              <a:rPr lang="es-ES" b="1" dirty="0" err="1"/>
              <a:t>sharing</a:t>
            </a:r>
            <a:r>
              <a:rPr lang="es-ES" b="1" dirty="0"/>
              <a:t> in </a:t>
            </a:r>
            <a:r>
              <a:rPr lang="es-ES" b="1" dirty="0" err="1"/>
              <a:t>the</a:t>
            </a:r>
            <a:r>
              <a:rPr lang="es-ES" b="1" dirty="0"/>
              <a:t> </a:t>
            </a:r>
            <a:r>
              <a:rPr lang="es-ES" b="1" dirty="0" err="1"/>
              <a:t>European</a:t>
            </a:r>
            <a:r>
              <a:rPr lang="es-ES" b="1" dirty="0"/>
              <a:t> </a:t>
            </a:r>
            <a:r>
              <a:rPr lang="es-ES" b="1" dirty="0" err="1"/>
              <a:t>food</a:t>
            </a:r>
            <a:r>
              <a:rPr lang="es-ES" b="1" dirty="0"/>
              <a:t> </a:t>
            </a:r>
            <a:r>
              <a:rPr lang="es-ES" b="1" dirty="0" err="1"/>
              <a:t>industry</a:t>
            </a:r>
            <a:endParaRPr b="1" dirty="0"/>
          </a:p>
        </p:txBody>
      </p:sp>
      <p:sp>
        <p:nvSpPr>
          <p:cNvPr id="98" name="Google Shape;98;p14"/>
          <p:cNvSpPr/>
          <p:nvPr/>
        </p:nvSpPr>
        <p:spPr>
          <a:xfrm>
            <a:off x="934497" y="3747200"/>
            <a:ext cx="3169200" cy="31692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4"/>
          <p:cNvSpPr/>
          <p:nvPr/>
        </p:nvSpPr>
        <p:spPr>
          <a:xfrm>
            <a:off x="1725597" y="4447800"/>
            <a:ext cx="1587000" cy="15870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6CDF1B9B-3293-00AD-57F9-98ED22E115B7}"/>
              </a:ext>
            </a:extLst>
          </p:cNvPr>
          <p:cNvSpPr>
            <a:spLocks noGrp="1"/>
          </p:cNvSpPr>
          <p:nvPr>
            <p:ph type="title"/>
          </p:nvPr>
        </p:nvSpPr>
        <p:spPr>
          <a:xfrm>
            <a:off x="311700" y="168810"/>
            <a:ext cx="8520600" cy="572700"/>
          </a:xfrm>
        </p:spPr>
        <p:txBody>
          <a:bodyPr/>
          <a:lstStyle/>
          <a:p>
            <a:r>
              <a:rPr lang="it-IT" sz="2400">
                <a:solidFill>
                  <a:schemeClr val="bg2"/>
                </a:solidFill>
              </a:rPr>
              <a:t>3. CLARUS MLOps solution: Implementation over K3S</a:t>
            </a:r>
          </a:p>
        </p:txBody>
      </p:sp>
      <p:sp>
        <p:nvSpPr>
          <p:cNvPr id="31" name="CuadroTexto 30">
            <a:extLst>
              <a:ext uri="{FF2B5EF4-FFF2-40B4-BE49-F238E27FC236}">
                <a16:creationId xmlns:a16="http://schemas.microsoft.com/office/drawing/2014/main" id="{37C54133-6EA8-A17D-4175-6A227BDEDB4E}"/>
              </a:ext>
            </a:extLst>
          </p:cNvPr>
          <p:cNvSpPr txBox="1"/>
          <p:nvPr/>
        </p:nvSpPr>
        <p:spPr>
          <a:xfrm>
            <a:off x="204259" y="910844"/>
            <a:ext cx="7899399" cy="369332"/>
          </a:xfrm>
          <a:prstGeom prst="rect">
            <a:avLst/>
          </a:prstGeom>
          <a:noFill/>
        </p:spPr>
        <p:txBody>
          <a:bodyPr wrap="square" rtlCol="0">
            <a:spAutoFit/>
          </a:bodyPr>
          <a:lstStyle/>
          <a:p>
            <a:r>
              <a:rPr lang="es-ES" sz="1800" b="1" err="1">
                <a:latin typeface="Corbel" panose="020B0503020204020204" pitchFamily="34" charset="0"/>
              </a:rPr>
              <a:t>Airflow</a:t>
            </a:r>
            <a:r>
              <a:rPr lang="es-ES" sz="1800" b="1">
                <a:latin typeface="Corbel" panose="020B0503020204020204" pitchFamily="34" charset="0"/>
              </a:rPr>
              <a:t>, </a:t>
            </a:r>
            <a:r>
              <a:rPr lang="es-ES" sz="1800" b="1" err="1">
                <a:latin typeface="Corbel" panose="020B0503020204020204" pitchFamily="34" charset="0"/>
              </a:rPr>
              <a:t>Mlflow</a:t>
            </a:r>
            <a:r>
              <a:rPr lang="es-ES" sz="1800" b="1">
                <a:latin typeface="Corbel" panose="020B0503020204020204" pitchFamily="34" charset="0"/>
              </a:rPr>
              <a:t>, PostgreSQL, </a:t>
            </a:r>
            <a:r>
              <a:rPr lang="es-ES" sz="1800" b="1" err="1">
                <a:latin typeface="Corbel" panose="020B0503020204020204" pitchFamily="34" charset="0"/>
              </a:rPr>
              <a:t>MinIO</a:t>
            </a:r>
            <a:r>
              <a:rPr lang="es-ES" sz="1800" b="1">
                <a:latin typeface="Corbel" panose="020B0503020204020204" pitchFamily="34" charset="0"/>
              </a:rPr>
              <a:t>, Redis  </a:t>
            </a:r>
            <a:r>
              <a:rPr lang="es-ES" sz="1800" b="1" err="1">
                <a:latin typeface="Corbel" panose="020B0503020204020204" pitchFamily="34" charset="0"/>
              </a:rPr>
              <a:t>over</a:t>
            </a:r>
            <a:r>
              <a:rPr lang="es-ES" sz="1800" b="1">
                <a:latin typeface="Corbel" panose="020B0503020204020204" pitchFamily="34" charset="0"/>
              </a:rPr>
              <a:t> </a:t>
            </a:r>
            <a:r>
              <a:rPr lang="es-ES" sz="1800" b="1" err="1">
                <a:latin typeface="Corbel" panose="020B0503020204020204" pitchFamily="34" charset="0"/>
              </a:rPr>
              <a:t>Kubernetes</a:t>
            </a:r>
            <a:endParaRPr lang="es-ES" sz="1800" b="1">
              <a:latin typeface="Corbel" panose="020B0503020204020204" pitchFamily="34" charset="0"/>
            </a:endParaRPr>
          </a:p>
        </p:txBody>
      </p:sp>
      <p:pic>
        <p:nvPicPr>
          <p:cNvPr id="32" name="Picture 10">
            <a:extLst>
              <a:ext uri="{FF2B5EF4-FFF2-40B4-BE49-F238E27FC236}">
                <a16:creationId xmlns:a16="http://schemas.microsoft.com/office/drawing/2014/main" id="{C854E7D9-C9C4-15A9-5622-D3E26B63E2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99" y="1783739"/>
            <a:ext cx="3975099" cy="32909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4" name="CuadroTexto 33">
            <a:extLst>
              <a:ext uri="{FF2B5EF4-FFF2-40B4-BE49-F238E27FC236}">
                <a16:creationId xmlns:a16="http://schemas.microsoft.com/office/drawing/2014/main" id="{A00B3A7F-A881-9553-0142-7F93A9608017}"/>
              </a:ext>
            </a:extLst>
          </p:cNvPr>
          <p:cNvSpPr txBox="1"/>
          <p:nvPr/>
        </p:nvSpPr>
        <p:spPr>
          <a:xfrm>
            <a:off x="4063999" y="1802085"/>
            <a:ext cx="4923625" cy="2995692"/>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pPr>
            <a:r>
              <a:rPr lang="en-GB" sz="1800" dirty="0">
                <a:effectLst/>
                <a:latin typeface="Corbel"/>
                <a:ea typeface="MS PGothic"/>
              </a:rPr>
              <a:t>In the DAG implementation, you can define all the aspects of the execution, such as selecting the appropriate docker image or hardware node.</a:t>
            </a:r>
          </a:p>
          <a:p>
            <a:pPr marL="285750" indent="-285750" algn="just">
              <a:buFont typeface="Arial" panose="020B0604020202020204" pitchFamily="34" charset="0"/>
              <a:buChar char="•"/>
            </a:pPr>
            <a:endParaRPr lang="en-GB" sz="1800" dirty="0">
              <a:effectLst/>
              <a:latin typeface="Corbel" panose="020B0503020204020204" pitchFamily="34" charset="0"/>
              <a:ea typeface="MS PGothic" panose="020B0600070205080204" pitchFamily="34" charset="-128"/>
              <a:cs typeface="Arial" panose="020B0604020202020204" pitchFamily="34" charset="0"/>
            </a:endParaRPr>
          </a:p>
          <a:p>
            <a:pPr marL="285750" indent="-285750" algn="just">
              <a:buFont typeface="Arial" panose="020B0604020202020204" pitchFamily="34" charset="0"/>
              <a:buChar char="•"/>
            </a:pPr>
            <a:r>
              <a:rPr lang="en-GB" sz="1800" dirty="0">
                <a:effectLst/>
                <a:latin typeface="Corbel"/>
                <a:ea typeface="MS PGothic"/>
              </a:rPr>
              <a:t>Allows the execution of each of the tasks in a specific container, reducing conflicts between tasks that might require different versions of the same library.</a:t>
            </a:r>
            <a:r>
              <a:rPr lang="en-GB" sz="1800" dirty="0">
                <a:latin typeface="Corbel"/>
                <a:ea typeface="MS PGothic"/>
              </a:rPr>
              <a:t> </a:t>
            </a:r>
            <a:endParaRPr lang="en-US" sz="1800" dirty="0">
              <a:latin typeface="Corbel" panose="020B0503020204020204" pitchFamily="34" charset="0"/>
            </a:endParaRPr>
          </a:p>
          <a:p>
            <a:pPr marL="285750" indent="-285750" algn="just">
              <a:lnSpc>
                <a:spcPts val="2000"/>
              </a:lnSpc>
              <a:spcBef>
                <a:spcPts val="1200"/>
              </a:spcBef>
              <a:spcAft>
                <a:spcPts val="1200"/>
              </a:spcAft>
              <a:buClr>
                <a:schemeClr val="accent1"/>
              </a:buClr>
              <a:buSzPct val="100000"/>
              <a:buFont typeface="Arial" panose="020B0604020202020204" pitchFamily="34" charset="0"/>
              <a:buChar char="•"/>
            </a:pPr>
            <a:r>
              <a:rPr lang="en-GB" sz="1800" dirty="0">
                <a:effectLst/>
                <a:latin typeface="Corbel"/>
                <a:ea typeface="MS PGothic"/>
              </a:rPr>
              <a:t>Allows parallelization across multiple nodes</a:t>
            </a:r>
            <a:endParaRPr lang="en-GB" sz="1800" dirty="0">
              <a:latin typeface="Corbel"/>
              <a:ea typeface="MS PGothic"/>
            </a:endParaRPr>
          </a:p>
        </p:txBody>
      </p:sp>
    </p:spTree>
    <p:extLst>
      <p:ext uri="{BB962C8B-B14F-4D97-AF65-F5344CB8AC3E}">
        <p14:creationId xmlns:p14="http://schemas.microsoft.com/office/powerpoint/2010/main" val="1824305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6CDF1B9B-3293-00AD-57F9-98ED22E115B7}"/>
              </a:ext>
            </a:extLst>
          </p:cNvPr>
          <p:cNvSpPr>
            <a:spLocks noGrp="1"/>
          </p:cNvSpPr>
          <p:nvPr>
            <p:ph type="title"/>
          </p:nvPr>
        </p:nvSpPr>
        <p:spPr>
          <a:xfrm>
            <a:off x="311700" y="168810"/>
            <a:ext cx="8520600" cy="572700"/>
          </a:xfrm>
        </p:spPr>
        <p:txBody>
          <a:bodyPr/>
          <a:lstStyle/>
          <a:p>
            <a:r>
              <a:rPr lang="it-IT" sz="2400">
                <a:solidFill>
                  <a:schemeClr val="bg2"/>
                </a:solidFill>
              </a:rPr>
              <a:t>3. CLARUS MLOps solution: current features summary</a:t>
            </a:r>
          </a:p>
        </p:txBody>
      </p:sp>
      <p:sp>
        <p:nvSpPr>
          <p:cNvPr id="2" name="CuadroTexto 1">
            <a:extLst>
              <a:ext uri="{FF2B5EF4-FFF2-40B4-BE49-F238E27FC236}">
                <a16:creationId xmlns:a16="http://schemas.microsoft.com/office/drawing/2014/main" id="{4E84E795-A912-E4B3-5066-BEE532E79920}"/>
              </a:ext>
            </a:extLst>
          </p:cNvPr>
          <p:cNvSpPr txBox="1"/>
          <p:nvPr/>
        </p:nvSpPr>
        <p:spPr>
          <a:xfrm>
            <a:off x="311700" y="763115"/>
            <a:ext cx="83751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u="none" strike="noStrike" cap="none">
                <a:solidFill>
                  <a:schemeClr val="bg2"/>
                </a:solidFill>
                <a:sym typeface="Arial"/>
              </a:rPr>
              <a:t>Design and development of an </a:t>
            </a:r>
            <a:r>
              <a:rPr lang="en-US" sz="1400" b="1" u="none" strike="noStrike" cap="none">
                <a:solidFill>
                  <a:schemeClr val="bg2"/>
                </a:solidFill>
                <a:sym typeface="Arial"/>
              </a:rPr>
              <a:t>open source MLOps strategy / tool suite</a:t>
            </a:r>
            <a:r>
              <a:rPr lang="en-US" sz="1400" b="0" u="none" strike="noStrike" cap="none">
                <a:solidFill>
                  <a:schemeClr val="bg2"/>
                </a:solidFill>
                <a:sym typeface="Arial"/>
              </a:rPr>
              <a:t> for the lifecycle management of the AI models, including continuous training, validation, tracking, deployment and monitoring.</a:t>
            </a:r>
            <a:endParaRPr lang="en-US" sz="1400" b="0" i="0" u="none" strike="noStrike" cap="none">
              <a:solidFill>
                <a:schemeClr val="bg2"/>
              </a:solidFill>
              <a:latin typeface="Arial"/>
              <a:ea typeface="Arial"/>
              <a:cs typeface="Arial"/>
              <a:sym typeface="Arial"/>
            </a:endParaRPr>
          </a:p>
        </p:txBody>
      </p:sp>
      <p:sp>
        <p:nvSpPr>
          <p:cNvPr id="5" name="CuadroTexto 4">
            <a:extLst>
              <a:ext uri="{FF2B5EF4-FFF2-40B4-BE49-F238E27FC236}">
                <a16:creationId xmlns:a16="http://schemas.microsoft.com/office/drawing/2014/main" id="{89CFE8E8-8755-C1E8-9FFD-CB14BA3239FD}"/>
              </a:ext>
            </a:extLst>
          </p:cNvPr>
          <p:cNvSpPr txBox="1"/>
          <p:nvPr/>
        </p:nvSpPr>
        <p:spPr>
          <a:xfrm>
            <a:off x="1187245" y="1636162"/>
            <a:ext cx="6990735" cy="2554545"/>
          </a:xfrm>
          <a:prstGeom prst="rect">
            <a:avLst/>
          </a:prstGeom>
          <a:noFill/>
        </p:spPr>
        <p:txBody>
          <a:bodyPr wrap="square" rtlCol="0">
            <a:spAutoFit/>
          </a:bodyPr>
          <a:lstStyle/>
          <a:p>
            <a:pPr marL="533400" lvl="8" indent="-157163" algn="just">
              <a:buFont typeface="+mj-lt"/>
              <a:buAutoNum type="arabicPeriod"/>
              <a:defRPr/>
            </a:pPr>
            <a:r>
              <a:rPr lang="en-US" sz="2000" dirty="0">
                <a:solidFill>
                  <a:schemeClr val="bg2"/>
                </a:solidFill>
              </a:rPr>
              <a:t> Seamless </a:t>
            </a:r>
            <a:r>
              <a:rPr lang="en-US" sz="2000" b="1" dirty="0">
                <a:solidFill>
                  <a:schemeClr val="bg2"/>
                </a:solidFill>
              </a:rPr>
              <a:t>on-premise installation</a:t>
            </a:r>
          </a:p>
          <a:p>
            <a:pPr marL="533400" lvl="8" indent="-157163" algn="just">
              <a:buFont typeface="+mj-lt"/>
              <a:buAutoNum type="arabicPeriod"/>
              <a:defRPr/>
            </a:pPr>
            <a:r>
              <a:rPr lang="en-US" sz="2000" dirty="0">
                <a:solidFill>
                  <a:schemeClr val="bg2"/>
                </a:solidFill>
              </a:rPr>
              <a:t> </a:t>
            </a:r>
            <a:r>
              <a:rPr lang="en-US" sz="2000" b="1" dirty="0">
                <a:solidFill>
                  <a:schemeClr val="bg2"/>
                </a:solidFill>
              </a:rPr>
              <a:t>Graphical tool support </a:t>
            </a:r>
            <a:r>
              <a:rPr lang="en-US" sz="2000" dirty="0">
                <a:solidFill>
                  <a:schemeClr val="bg2"/>
                </a:solidFill>
              </a:rPr>
              <a:t>for ML models DAGs </a:t>
            </a:r>
          </a:p>
          <a:p>
            <a:pPr marL="533400" lvl="8" indent="-157163" algn="just">
              <a:buFont typeface="+mj-lt"/>
              <a:buAutoNum type="arabicPeriod"/>
              <a:defRPr/>
            </a:pPr>
            <a:r>
              <a:rPr lang="en-US" sz="2000" dirty="0">
                <a:solidFill>
                  <a:schemeClr val="bg2"/>
                </a:solidFill>
              </a:rPr>
              <a:t> </a:t>
            </a:r>
            <a:r>
              <a:rPr lang="en-US" sz="2000" b="1" dirty="0">
                <a:solidFill>
                  <a:schemeClr val="bg2"/>
                </a:solidFill>
              </a:rPr>
              <a:t>Edge2Cloud</a:t>
            </a:r>
            <a:r>
              <a:rPr lang="en-US" sz="2000" dirty="0">
                <a:solidFill>
                  <a:schemeClr val="bg2"/>
                </a:solidFill>
              </a:rPr>
              <a:t> deployment capabilities over </a:t>
            </a:r>
            <a:r>
              <a:rPr lang="en-US" sz="2000" b="1" dirty="0">
                <a:solidFill>
                  <a:schemeClr val="bg2"/>
                </a:solidFill>
              </a:rPr>
              <a:t>IDS</a:t>
            </a:r>
          </a:p>
          <a:p>
            <a:pPr marL="533400" lvl="8" indent="-157163" algn="just">
              <a:buFont typeface="+mj-lt"/>
              <a:buAutoNum type="arabicPeriod"/>
              <a:defRPr/>
            </a:pPr>
            <a:r>
              <a:rPr lang="en-US" sz="2000" dirty="0">
                <a:solidFill>
                  <a:schemeClr val="bg2"/>
                </a:solidFill>
              </a:rPr>
              <a:t> </a:t>
            </a:r>
            <a:r>
              <a:rPr lang="en-US" sz="2000" b="1" dirty="0">
                <a:solidFill>
                  <a:schemeClr val="bg2"/>
                </a:solidFill>
              </a:rPr>
              <a:t>Parallel training </a:t>
            </a:r>
            <a:r>
              <a:rPr lang="en-US" sz="2000" dirty="0">
                <a:solidFill>
                  <a:schemeClr val="bg2"/>
                </a:solidFill>
              </a:rPr>
              <a:t>over </a:t>
            </a:r>
            <a:r>
              <a:rPr lang="en-US" sz="2000" b="1" dirty="0">
                <a:solidFill>
                  <a:schemeClr val="bg2"/>
                </a:solidFill>
              </a:rPr>
              <a:t>K3s</a:t>
            </a:r>
            <a:r>
              <a:rPr lang="en-US" sz="2000" dirty="0">
                <a:solidFill>
                  <a:schemeClr val="bg2"/>
                </a:solidFill>
              </a:rPr>
              <a:t> on premise clusters/GPUs</a:t>
            </a:r>
          </a:p>
          <a:p>
            <a:pPr marL="533400" lvl="8" indent="-157163" algn="just">
              <a:buFont typeface="+mj-lt"/>
              <a:buAutoNum type="arabicPeriod"/>
              <a:defRPr/>
            </a:pPr>
            <a:r>
              <a:rPr lang="en-US" sz="2000" dirty="0">
                <a:solidFill>
                  <a:schemeClr val="bg2"/>
                </a:solidFill>
              </a:rPr>
              <a:t> Integration with </a:t>
            </a:r>
            <a:r>
              <a:rPr lang="en-US" sz="2000" b="1" dirty="0">
                <a:solidFill>
                  <a:schemeClr val="bg2"/>
                </a:solidFill>
              </a:rPr>
              <a:t>user hosted private GIT repos</a:t>
            </a:r>
            <a:endParaRPr lang="en-US" sz="2000" dirty="0">
              <a:solidFill>
                <a:schemeClr val="bg2"/>
              </a:solidFill>
            </a:endParaRPr>
          </a:p>
          <a:p>
            <a:pPr marL="533400" lvl="8" indent="-157163" algn="just">
              <a:buFont typeface="+mj-lt"/>
              <a:buAutoNum type="arabicPeriod"/>
              <a:defRPr/>
            </a:pPr>
            <a:r>
              <a:rPr lang="en-US" sz="2000" dirty="0">
                <a:solidFill>
                  <a:schemeClr val="bg2"/>
                </a:solidFill>
              </a:rPr>
              <a:t> High level of </a:t>
            </a:r>
            <a:r>
              <a:rPr lang="en-US" sz="2000" b="1" dirty="0">
                <a:solidFill>
                  <a:schemeClr val="bg2"/>
                </a:solidFill>
              </a:rPr>
              <a:t>customization</a:t>
            </a:r>
            <a:r>
              <a:rPr lang="en-US" sz="2000" dirty="0">
                <a:solidFill>
                  <a:schemeClr val="bg2"/>
                </a:solidFill>
              </a:rPr>
              <a:t> of the DAG tasks</a:t>
            </a:r>
          </a:p>
          <a:p>
            <a:pPr marL="533400" lvl="8" indent="-157163" algn="just">
              <a:buFont typeface="+mj-lt"/>
              <a:buAutoNum type="arabicPeriod"/>
              <a:defRPr/>
            </a:pPr>
            <a:r>
              <a:rPr lang="en-US" sz="2000" dirty="0">
                <a:solidFill>
                  <a:schemeClr val="bg2"/>
                </a:solidFill>
              </a:rPr>
              <a:t> </a:t>
            </a:r>
            <a:r>
              <a:rPr lang="en-US" sz="2000" b="1" dirty="0">
                <a:solidFill>
                  <a:schemeClr val="bg2"/>
                </a:solidFill>
              </a:rPr>
              <a:t>RBAC</a:t>
            </a:r>
            <a:r>
              <a:rPr lang="en-US" sz="2000" dirty="0">
                <a:solidFill>
                  <a:schemeClr val="bg2"/>
                </a:solidFill>
              </a:rPr>
              <a:t> </a:t>
            </a:r>
          </a:p>
          <a:p>
            <a:pPr marL="533400" lvl="8" indent="-157163" algn="just">
              <a:buFont typeface="+mj-lt"/>
              <a:buAutoNum type="arabicPeriod"/>
              <a:defRPr/>
            </a:pPr>
            <a:r>
              <a:rPr lang="en-US" sz="2000" dirty="0">
                <a:solidFill>
                  <a:schemeClr val="bg2"/>
                </a:solidFill>
              </a:rPr>
              <a:t> </a:t>
            </a:r>
            <a:r>
              <a:rPr lang="en-US" sz="2000" b="1" dirty="0">
                <a:solidFill>
                  <a:schemeClr val="bg2"/>
                </a:solidFill>
              </a:rPr>
              <a:t>Concept drift </a:t>
            </a:r>
            <a:r>
              <a:rPr lang="en-US" sz="2000" dirty="0">
                <a:solidFill>
                  <a:schemeClr val="bg2"/>
                </a:solidFill>
              </a:rPr>
              <a:t>monitoring service</a:t>
            </a:r>
          </a:p>
        </p:txBody>
      </p:sp>
    </p:spTree>
    <p:extLst>
      <p:ext uri="{BB962C8B-B14F-4D97-AF65-F5344CB8AC3E}">
        <p14:creationId xmlns:p14="http://schemas.microsoft.com/office/powerpoint/2010/main" val="2771132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4"/>
          <p:cNvSpPr txBox="1">
            <a:spLocks noGrp="1"/>
          </p:cNvSpPr>
          <p:nvPr>
            <p:ph type="title"/>
          </p:nvPr>
        </p:nvSpPr>
        <p:spPr>
          <a:xfrm>
            <a:off x="1797696" y="901975"/>
            <a:ext cx="5548500" cy="903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a:t>Thank You</a:t>
            </a:r>
            <a:endParaRPr/>
          </a:p>
        </p:txBody>
      </p:sp>
      <p:sp>
        <p:nvSpPr>
          <p:cNvPr id="252" name="Google Shape;252;p24"/>
          <p:cNvSpPr txBox="1">
            <a:spLocks noGrp="1"/>
          </p:cNvSpPr>
          <p:nvPr>
            <p:ph type="subTitle" idx="1"/>
          </p:nvPr>
        </p:nvSpPr>
        <p:spPr>
          <a:xfrm>
            <a:off x="840025" y="1881475"/>
            <a:ext cx="7464000" cy="903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400"/>
              <a:buFont typeface="Arial"/>
              <a:buNone/>
            </a:pPr>
            <a:r>
              <a:rPr lang="en-US" sz="1400" dirty="0"/>
              <a:t>Do you have any questions?</a:t>
            </a:r>
            <a:endParaRPr sz="1400" dirty="0"/>
          </a:p>
          <a:p>
            <a:pPr marL="0" lvl="0" indent="0" algn="ctr" rtl="0">
              <a:lnSpc>
                <a:spcPct val="100000"/>
              </a:lnSpc>
              <a:spcBef>
                <a:spcPts val="1300"/>
              </a:spcBef>
              <a:spcAft>
                <a:spcPts val="0"/>
              </a:spcAft>
              <a:buSzPts val="1400"/>
              <a:buNone/>
            </a:pPr>
            <a:r>
              <a:rPr lang="en-US" dirty="0"/>
              <a:t>CLARUS MLOps: </a:t>
            </a:r>
            <a:r>
              <a:rPr lang="es-ES" b="1" dirty="0" err="1"/>
              <a:t>Automating</a:t>
            </a:r>
            <a:r>
              <a:rPr lang="es-ES" b="1" dirty="0"/>
              <a:t> data and AI </a:t>
            </a:r>
            <a:r>
              <a:rPr lang="es-ES" b="1" dirty="0" err="1"/>
              <a:t>model</a:t>
            </a:r>
            <a:r>
              <a:rPr lang="es-ES" b="1" dirty="0"/>
              <a:t> </a:t>
            </a:r>
            <a:r>
              <a:rPr lang="es-ES" b="1" dirty="0" err="1"/>
              <a:t>sharing</a:t>
            </a:r>
            <a:r>
              <a:rPr lang="es-ES" b="1" dirty="0"/>
              <a:t> in </a:t>
            </a:r>
            <a:r>
              <a:rPr lang="es-ES" b="1" dirty="0" err="1"/>
              <a:t>the</a:t>
            </a:r>
            <a:r>
              <a:rPr lang="es-ES" b="1" dirty="0"/>
              <a:t> </a:t>
            </a:r>
            <a:r>
              <a:rPr lang="es-ES" b="1" dirty="0" err="1"/>
              <a:t>European</a:t>
            </a:r>
            <a:r>
              <a:rPr lang="es-ES" b="1" dirty="0"/>
              <a:t> </a:t>
            </a:r>
            <a:r>
              <a:rPr lang="es-ES" b="1" dirty="0" err="1"/>
              <a:t>food</a:t>
            </a:r>
            <a:r>
              <a:rPr lang="es-ES" b="1" dirty="0"/>
              <a:t> </a:t>
            </a:r>
            <a:r>
              <a:rPr lang="es-ES" b="1" dirty="0" err="1"/>
              <a:t>industry</a:t>
            </a:r>
            <a:r>
              <a:rPr lang="es-ES" b="1" dirty="0"/>
              <a:t> </a:t>
            </a:r>
            <a:endParaRPr dirty="0"/>
          </a:p>
        </p:txBody>
      </p:sp>
      <p:sp>
        <p:nvSpPr>
          <p:cNvPr id="253" name="Google Shape;253;p24"/>
          <p:cNvSpPr/>
          <p:nvPr/>
        </p:nvSpPr>
        <p:spPr>
          <a:xfrm>
            <a:off x="4367245" y="2976077"/>
            <a:ext cx="409401" cy="333886"/>
          </a:xfrm>
          <a:custGeom>
            <a:avLst/>
            <a:gdLst/>
            <a:ahLst/>
            <a:cxnLst/>
            <a:rect l="l" t="t" r="r" b="b"/>
            <a:pathLst>
              <a:path w="20081" h="16377" extrusionOk="0">
                <a:moveTo>
                  <a:pt x="13632" y="1165"/>
                </a:moveTo>
                <a:cubicBezTo>
                  <a:pt x="14903" y="1165"/>
                  <a:pt x="15458" y="1658"/>
                  <a:pt x="15826" y="1984"/>
                </a:cubicBezTo>
                <a:cubicBezTo>
                  <a:pt x="16040" y="2173"/>
                  <a:pt x="16244" y="2353"/>
                  <a:pt x="16548" y="2353"/>
                </a:cubicBezTo>
                <a:cubicBezTo>
                  <a:pt x="16762" y="2353"/>
                  <a:pt x="17038" y="2293"/>
                  <a:pt x="17344" y="2196"/>
                </a:cubicBezTo>
                <a:lnTo>
                  <a:pt x="17344" y="2196"/>
                </a:lnTo>
                <a:cubicBezTo>
                  <a:pt x="17236" y="2288"/>
                  <a:pt x="17119" y="2376"/>
                  <a:pt x="16995" y="2461"/>
                </a:cubicBezTo>
                <a:cubicBezTo>
                  <a:pt x="16780" y="2612"/>
                  <a:pt x="16689" y="2889"/>
                  <a:pt x="16778" y="3137"/>
                </a:cubicBezTo>
                <a:cubicBezTo>
                  <a:pt x="16861" y="3373"/>
                  <a:pt x="17082" y="3528"/>
                  <a:pt x="17329" y="3528"/>
                </a:cubicBezTo>
                <a:cubicBezTo>
                  <a:pt x="17343" y="3528"/>
                  <a:pt x="17358" y="3527"/>
                  <a:pt x="17372" y="3526"/>
                </a:cubicBezTo>
                <a:cubicBezTo>
                  <a:pt x="17475" y="3519"/>
                  <a:pt x="17576" y="3508"/>
                  <a:pt x="17680" y="3494"/>
                </a:cubicBezTo>
                <a:lnTo>
                  <a:pt x="17680" y="3494"/>
                </a:lnTo>
                <a:cubicBezTo>
                  <a:pt x="17275" y="3802"/>
                  <a:pt x="16921" y="3990"/>
                  <a:pt x="16937" y="4786"/>
                </a:cubicBezTo>
                <a:cubicBezTo>
                  <a:pt x="16937" y="4826"/>
                  <a:pt x="16939" y="4881"/>
                  <a:pt x="16939" y="4971"/>
                </a:cubicBezTo>
                <a:cubicBezTo>
                  <a:pt x="16939" y="6510"/>
                  <a:pt x="16350" y="9097"/>
                  <a:pt x="14694" y="11320"/>
                </a:cubicBezTo>
                <a:cubicBezTo>
                  <a:pt x="13372" y="13093"/>
                  <a:pt x="10896" y="15207"/>
                  <a:pt x="6611" y="15207"/>
                </a:cubicBezTo>
                <a:cubicBezTo>
                  <a:pt x="5368" y="15207"/>
                  <a:pt x="4159" y="14996"/>
                  <a:pt x="3001" y="14582"/>
                </a:cubicBezTo>
                <a:cubicBezTo>
                  <a:pt x="4359" y="14345"/>
                  <a:pt x="5612" y="13799"/>
                  <a:pt x="6698" y="12960"/>
                </a:cubicBezTo>
                <a:cubicBezTo>
                  <a:pt x="6893" y="12812"/>
                  <a:pt x="6972" y="12557"/>
                  <a:pt x="6900" y="12323"/>
                </a:cubicBezTo>
                <a:cubicBezTo>
                  <a:pt x="6827" y="12090"/>
                  <a:pt x="6617" y="11925"/>
                  <a:pt x="6372" y="11913"/>
                </a:cubicBezTo>
                <a:cubicBezTo>
                  <a:pt x="5203" y="11849"/>
                  <a:pt x="4280" y="11209"/>
                  <a:pt x="3767" y="10448"/>
                </a:cubicBezTo>
                <a:cubicBezTo>
                  <a:pt x="3968" y="10434"/>
                  <a:pt x="4207" y="10404"/>
                  <a:pt x="4564" y="10340"/>
                </a:cubicBezTo>
                <a:cubicBezTo>
                  <a:pt x="4832" y="10294"/>
                  <a:pt x="5030" y="10071"/>
                  <a:pt x="5047" y="9801"/>
                </a:cubicBezTo>
                <a:cubicBezTo>
                  <a:pt x="5065" y="9532"/>
                  <a:pt x="4895" y="9286"/>
                  <a:pt x="4637" y="9205"/>
                </a:cubicBezTo>
                <a:cubicBezTo>
                  <a:pt x="3296" y="8787"/>
                  <a:pt x="2498" y="8025"/>
                  <a:pt x="2180" y="6838"/>
                </a:cubicBezTo>
                <a:lnTo>
                  <a:pt x="2180" y="6838"/>
                </a:lnTo>
                <a:cubicBezTo>
                  <a:pt x="2390" y="6891"/>
                  <a:pt x="2642" y="6933"/>
                  <a:pt x="3057" y="6986"/>
                </a:cubicBezTo>
                <a:cubicBezTo>
                  <a:pt x="3081" y="6989"/>
                  <a:pt x="3105" y="6991"/>
                  <a:pt x="3129" y="6991"/>
                </a:cubicBezTo>
                <a:cubicBezTo>
                  <a:pt x="3359" y="6991"/>
                  <a:pt x="3571" y="6854"/>
                  <a:pt x="3666" y="6640"/>
                </a:cubicBezTo>
                <a:cubicBezTo>
                  <a:pt x="3770" y="6403"/>
                  <a:pt x="3707" y="6125"/>
                  <a:pt x="3508" y="5957"/>
                </a:cubicBezTo>
                <a:cubicBezTo>
                  <a:pt x="2014" y="4697"/>
                  <a:pt x="1936" y="3409"/>
                  <a:pt x="2210" y="2373"/>
                </a:cubicBezTo>
                <a:lnTo>
                  <a:pt x="2210" y="2373"/>
                </a:lnTo>
                <a:cubicBezTo>
                  <a:pt x="4267" y="4464"/>
                  <a:pt x="6801" y="5670"/>
                  <a:pt x="9880" y="5882"/>
                </a:cubicBezTo>
                <a:cubicBezTo>
                  <a:pt x="9894" y="5883"/>
                  <a:pt x="9908" y="5884"/>
                  <a:pt x="9921" y="5884"/>
                </a:cubicBezTo>
                <a:cubicBezTo>
                  <a:pt x="10265" y="5884"/>
                  <a:pt x="10539" y="5586"/>
                  <a:pt x="10503" y="5239"/>
                </a:cubicBezTo>
                <a:cubicBezTo>
                  <a:pt x="10372" y="3940"/>
                  <a:pt x="10634" y="2919"/>
                  <a:pt x="11281" y="2203"/>
                </a:cubicBezTo>
                <a:cubicBezTo>
                  <a:pt x="11975" y="1437"/>
                  <a:pt x="12981" y="1165"/>
                  <a:pt x="13632" y="1165"/>
                </a:cubicBezTo>
                <a:close/>
                <a:moveTo>
                  <a:pt x="13631" y="1"/>
                </a:moveTo>
                <a:cubicBezTo>
                  <a:pt x="12698" y="1"/>
                  <a:pt x="11363" y="368"/>
                  <a:pt x="10413" y="1418"/>
                </a:cubicBezTo>
                <a:cubicBezTo>
                  <a:pt x="9665" y="2245"/>
                  <a:pt x="9291" y="3332"/>
                  <a:pt x="9300" y="4649"/>
                </a:cubicBezTo>
                <a:cubicBezTo>
                  <a:pt x="6556" y="4315"/>
                  <a:pt x="4306" y="3079"/>
                  <a:pt x="2438" y="887"/>
                </a:cubicBezTo>
                <a:cubicBezTo>
                  <a:pt x="2327" y="756"/>
                  <a:pt x="2163" y="681"/>
                  <a:pt x="1993" y="681"/>
                </a:cubicBezTo>
                <a:cubicBezTo>
                  <a:pt x="1966" y="681"/>
                  <a:pt x="1938" y="683"/>
                  <a:pt x="1911" y="687"/>
                </a:cubicBezTo>
                <a:cubicBezTo>
                  <a:pt x="1713" y="715"/>
                  <a:pt x="1541" y="843"/>
                  <a:pt x="1460" y="1025"/>
                </a:cubicBezTo>
                <a:cubicBezTo>
                  <a:pt x="1207" y="1582"/>
                  <a:pt x="876" y="2444"/>
                  <a:pt x="922" y="3466"/>
                </a:cubicBezTo>
                <a:cubicBezTo>
                  <a:pt x="952" y="4138"/>
                  <a:pt x="1138" y="4773"/>
                  <a:pt x="1479" y="5368"/>
                </a:cubicBezTo>
                <a:cubicBezTo>
                  <a:pt x="1469" y="5367"/>
                  <a:pt x="1459" y="5367"/>
                  <a:pt x="1449" y="5367"/>
                </a:cubicBezTo>
                <a:cubicBezTo>
                  <a:pt x="1114" y="5367"/>
                  <a:pt x="843" y="5650"/>
                  <a:pt x="865" y="5990"/>
                </a:cubicBezTo>
                <a:cubicBezTo>
                  <a:pt x="963" y="7455"/>
                  <a:pt x="1501" y="8589"/>
                  <a:pt x="2470" y="9380"/>
                </a:cubicBezTo>
                <a:cubicBezTo>
                  <a:pt x="2284" y="9528"/>
                  <a:pt x="2208" y="9773"/>
                  <a:pt x="2274" y="9999"/>
                </a:cubicBezTo>
                <a:cubicBezTo>
                  <a:pt x="2578" y="11057"/>
                  <a:pt x="3469" y="12207"/>
                  <a:pt x="4833" y="12757"/>
                </a:cubicBezTo>
                <a:cubicBezTo>
                  <a:pt x="3802" y="13279"/>
                  <a:pt x="2644" y="13546"/>
                  <a:pt x="1412" y="13546"/>
                </a:cubicBezTo>
                <a:cubicBezTo>
                  <a:pt x="1173" y="13546"/>
                  <a:pt x="932" y="13536"/>
                  <a:pt x="689" y="13516"/>
                </a:cubicBezTo>
                <a:cubicBezTo>
                  <a:pt x="673" y="13515"/>
                  <a:pt x="658" y="13514"/>
                  <a:pt x="642" y="13514"/>
                </a:cubicBezTo>
                <a:cubicBezTo>
                  <a:pt x="390" y="13514"/>
                  <a:pt x="164" y="13676"/>
                  <a:pt x="84" y="13919"/>
                </a:cubicBezTo>
                <a:cubicBezTo>
                  <a:pt x="0" y="14177"/>
                  <a:pt x="105" y="14460"/>
                  <a:pt x="338" y="14600"/>
                </a:cubicBezTo>
                <a:cubicBezTo>
                  <a:pt x="2284" y="15778"/>
                  <a:pt x="4395" y="16376"/>
                  <a:pt x="6611" y="16376"/>
                </a:cubicBezTo>
                <a:cubicBezTo>
                  <a:pt x="11382" y="16376"/>
                  <a:pt x="14151" y="14008"/>
                  <a:pt x="15631" y="12019"/>
                </a:cubicBezTo>
                <a:cubicBezTo>
                  <a:pt x="17461" y="9567"/>
                  <a:pt x="18108" y="6689"/>
                  <a:pt x="18108" y="4971"/>
                </a:cubicBezTo>
                <a:cubicBezTo>
                  <a:pt x="18108" y="4747"/>
                  <a:pt x="18103" y="4701"/>
                  <a:pt x="18110" y="4637"/>
                </a:cubicBezTo>
                <a:cubicBezTo>
                  <a:pt x="18336" y="4435"/>
                  <a:pt x="18964" y="4133"/>
                  <a:pt x="19935" y="2718"/>
                </a:cubicBezTo>
                <a:cubicBezTo>
                  <a:pt x="20080" y="2505"/>
                  <a:pt x="20070" y="2221"/>
                  <a:pt x="19909" y="2019"/>
                </a:cubicBezTo>
                <a:cubicBezTo>
                  <a:pt x="19795" y="1879"/>
                  <a:pt x="19625" y="1801"/>
                  <a:pt x="19451" y="1801"/>
                </a:cubicBezTo>
                <a:cubicBezTo>
                  <a:pt x="19377" y="1801"/>
                  <a:pt x="19303" y="1815"/>
                  <a:pt x="19231" y="1844"/>
                </a:cubicBezTo>
                <a:cubicBezTo>
                  <a:pt x="19194" y="1860"/>
                  <a:pt x="19155" y="1874"/>
                  <a:pt x="19118" y="1890"/>
                </a:cubicBezTo>
                <a:cubicBezTo>
                  <a:pt x="19269" y="1630"/>
                  <a:pt x="19392" y="1356"/>
                  <a:pt x="19490" y="1062"/>
                </a:cubicBezTo>
                <a:cubicBezTo>
                  <a:pt x="19564" y="841"/>
                  <a:pt x="19498" y="598"/>
                  <a:pt x="19327" y="443"/>
                </a:cubicBezTo>
                <a:cubicBezTo>
                  <a:pt x="19217" y="344"/>
                  <a:pt x="19076" y="292"/>
                  <a:pt x="18934" y="292"/>
                </a:cubicBezTo>
                <a:cubicBezTo>
                  <a:pt x="18853" y="292"/>
                  <a:pt x="18771" y="309"/>
                  <a:pt x="18694" y="344"/>
                </a:cubicBezTo>
                <a:cubicBezTo>
                  <a:pt x="18690" y="345"/>
                  <a:pt x="18676" y="351"/>
                  <a:pt x="18651" y="363"/>
                </a:cubicBezTo>
                <a:cubicBezTo>
                  <a:pt x="17724" y="830"/>
                  <a:pt x="16999" y="1103"/>
                  <a:pt x="16670" y="1166"/>
                </a:cubicBezTo>
                <a:cubicBezTo>
                  <a:pt x="16647" y="1147"/>
                  <a:pt x="16624" y="1126"/>
                  <a:pt x="16603" y="1106"/>
                </a:cubicBezTo>
                <a:cubicBezTo>
                  <a:pt x="16194" y="745"/>
                  <a:pt x="15347" y="1"/>
                  <a:pt x="1363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96" name="Google Shape;596;p47"/>
          <p:cNvSpPr txBox="1">
            <a:spLocks noGrp="1"/>
          </p:cNvSpPr>
          <p:nvPr>
            <p:ph type="subTitle" idx="1"/>
          </p:nvPr>
        </p:nvSpPr>
        <p:spPr>
          <a:xfrm>
            <a:off x="2559508" y="1494333"/>
            <a:ext cx="568449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Intro to CLARUS use cases and AI Toolkit</a:t>
            </a:r>
            <a:endParaRPr dirty="0"/>
          </a:p>
        </p:txBody>
      </p:sp>
      <p:sp>
        <p:nvSpPr>
          <p:cNvPr id="592" name="Google Shape;592;p47"/>
          <p:cNvSpPr/>
          <p:nvPr/>
        </p:nvSpPr>
        <p:spPr>
          <a:xfrm>
            <a:off x="1948579" y="1494333"/>
            <a:ext cx="522247" cy="509565"/>
          </a:xfrm>
          <a:prstGeom prst="ellipse">
            <a:avLst/>
          </a:prstGeom>
          <a:solidFill>
            <a:schemeClr val="dk1"/>
          </a:solidFill>
          <a:ln>
            <a:noFill/>
          </a:ln>
        </p:spPr>
        <p:txBody>
          <a:bodyPr spcFirstLastPara="1" wrap="square" lIns="91425" tIns="91425" rIns="91425" bIns="91425" anchor="ctr" anchorCtr="1">
            <a:noAutofit/>
          </a:bodyPr>
          <a:lstStyle/>
          <a:p>
            <a:pPr marL="0" lvl="0" indent="0" algn="ctr" rtl="0">
              <a:spcBef>
                <a:spcPts val="0"/>
              </a:spcBef>
              <a:spcAft>
                <a:spcPts val="0"/>
              </a:spcAft>
              <a:buNone/>
            </a:pPr>
            <a:r>
              <a:rPr lang="it-IT" sz="4000" b="1">
                <a:solidFill>
                  <a:schemeClr val="accent2"/>
                </a:solidFill>
                <a:latin typeface="+mj-lt"/>
              </a:rPr>
              <a:t>1</a:t>
            </a:r>
            <a:endParaRPr sz="4000" b="1">
              <a:solidFill>
                <a:schemeClr val="accent2"/>
              </a:solidFill>
              <a:latin typeface="+mj-lt"/>
            </a:endParaRPr>
          </a:p>
        </p:txBody>
      </p:sp>
      <p:sp>
        <p:nvSpPr>
          <p:cNvPr id="24" name="Google Shape;1245;p56">
            <a:extLst>
              <a:ext uri="{FF2B5EF4-FFF2-40B4-BE49-F238E27FC236}">
                <a16:creationId xmlns:a16="http://schemas.microsoft.com/office/drawing/2014/main" id="{BFE5D538-A428-F07B-B6BE-7C4C93F754EE}"/>
              </a:ext>
            </a:extLst>
          </p:cNvPr>
          <p:cNvSpPr txBox="1">
            <a:spLocks/>
          </p:cNvSpPr>
          <p:nvPr/>
        </p:nvSpPr>
        <p:spPr>
          <a:xfrm>
            <a:off x="311700" y="186421"/>
            <a:ext cx="8520600" cy="572700"/>
          </a:xfrm>
          <a:prstGeom prst="rect">
            <a:avLst/>
          </a:prstGeom>
          <a:noFill/>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4000"/>
              <a:buFont typeface="Arial"/>
              <a:buNone/>
              <a:defRPr sz="4000" b="1" i="0" u="none" strike="noStrike" cap="none" baseline="0">
                <a:solidFill>
                  <a:schemeClr val="accent2"/>
                </a:solidFill>
                <a:latin typeface="Corbel" panose="020B0503020204020204" pitchFamily="34" charset="0"/>
                <a:ea typeface="Arial"/>
                <a:cs typeface="Arial"/>
                <a:sym typeface="Arial"/>
              </a:defRPr>
            </a:lvl1pPr>
            <a:lvl2pPr marR="0" lvl="1" algn="ctr" rtl="0">
              <a:lnSpc>
                <a:spcPct val="100000"/>
              </a:lnSpc>
              <a:spcBef>
                <a:spcPts val="0"/>
              </a:spcBef>
              <a:spcAft>
                <a:spcPts val="0"/>
              </a:spcAft>
              <a:buClr>
                <a:srgbClr val="000000"/>
              </a:buClr>
              <a:buSzPts val="4000"/>
              <a:buFont typeface="Arial"/>
              <a:buNone/>
              <a:defRPr sz="4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4000"/>
              <a:buFont typeface="Arial"/>
              <a:buNone/>
              <a:defRPr sz="4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4000"/>
              <a:buFont typeface="Arial"/>
              <a:buNone/>
              <a:defRPr sz="4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4000"/>
              <a:buFont typeface="Arial"/>
              <a:buNone/>
              <a:defRPr sz="4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4000"/>
              <a:buFont typeface="Arial"/>
              <a:buNone/>
              <a:defRPr sz="4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4000"/>
              <a:buFont typeface="Arial"/>
              <a:buNone/>
              <a:defRPr sz="4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4000"/>
              <a:buFont typeface="Arial"/>
              <a:buNone/>
              <a:defRPr sz="4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4000"/>
              <a:buFont typeface="Arial"/>
              <a:buNone/>
              <a:defRPr sz="4000" b="0" i="0" u="none" strike="noStrike" cap="none">
                <a:solidFill>
                  <a:srgbClr val="000000"/>
                </a:solidFill>
                <a:latin typeface="Arial"/>
                <a:ea typeface="Arial"/>
                <a:cs typeface="Arial"/>
                <a:sym typeface="Arial"/>
              </a:defRPr>
            </a:lvl9pPr>
          </a:lstStyle>
          <a:p>
            <a:r>
              <a:rPr lang="it-IT" sz="2400">
                <a:solidFill>
                  <a:schemeClr val="bg2"/>
                </a:solidFill>
              </a:rPr>
              <a:t>Contents</a:t>
            </a:r>
          </a:p>
        </p:txBody>
      </p:sp>
      <p:sp>
        <p:nvSpPr>
          <p:cNvPr id="11" name="Google Shape;596;p47">
            <a:extLst>
              <a:ext uri="{FF2B5EF4-FFF2-40B4-BE49-F238E27FC236}">
                <a16:creationId xmlns:a16="http://schemas.microsoft.com/office/drawing/2014/main" id="{FCC9F5C8-0F81-4A00-A882-2B4FD09B55FE}"/>
              </a:ext>
            </a:extLst>
          </p:cNvPr>
          <p:cNvSpPr txBox="1">
            <a:spLocks/>
          </p:cNvSpPr>
          <p:nvPr/>
        </p:nvSpPr>
        <p:spPr>
          <a:xfrm>
            <a:off x="2559509" y="2166410"/>
            <a:ext cx="4937274"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rgbClr val="000000"/>
              </a:buClr>
              <a:buSzPts val="1800"/>
              <a:buFont typeface="Poppins"/>
              <a:buNone/>
              <a:defRPr sz="2100" b="1" i="0" u="none" strike="noStrike" cap="none">
                <a:solidFill>
                  <a:schemeClr val="dk1"/>
                </a:solidFill>
                <a:latin typeface="+mn-lt"/>
                <a:ea typeface="Poppins"/>
                <a:cs typeface="Poppins"/>
                <a:sym typeface="Poppins"/>
              </a:defRPr>
            </a:lvl1pPr>
            <a:lvl2pPr marL="914400" marR="0" lvl="1" indent="-228600" algn="ctr" rtl="0">
              <a:lnSpc>
                <a:spcPct val="100000"/>
              </a:lnSpc>
              <a:spcBef>
                <a:spcPts val="0"/>
              </a:spcBef>
              <a:spcAft>
                <a:spcPts val="0"/>
              </a:spcAft>
              <a:buClr>
                <a:srgbClr val="000000"/>
              </a:buClr>
              <a:buSzPts val="1800"/>
              <a:buFont typeface="Poppins"/>
              <a:buNone/>
              <a:defRPr sz="1800" b="1" i="0" u="none" strike="noStrike" cap="none">
                <a:solidFill>
                  <a:srgbClr val="000000"/>
                </a:solidFill>
                <a:latin typeface="Poppins"/>
                <a:ea typeface="Poppins"/>
                <a:cs typeface="Poppins"/>
                <a:sym typeface="Poppins"/>
              </a:defRPr>
            </a:lvl2pPr>
            <a:lvl3pPr marL="1371600" marR="0" lvl="2" indent="-228600" algn="ctr" rtl="0">
              <a:lnSpc>
                <a:spcPct val="100000"/>
              </a:lnSpc>
              <a:spcBef>
                <a:spcPts val="1600"/>
              </a:spcBef>
              <a:spcAft>
                <a:spcPts val="0"/>
              </a:spcAft>
              <a:buClr>
                <a:srgbClr val="000000"/>
              </a:buClr>
              <a:buSzPts val="1800"/>
              <a:buFont typeface="Poppins"/>
              <a:buNone/>
              <a:defRPr sz="1800" b="1" i="0" u="none" strike="noStrike" cap="none">
                <a:solidFill>
                  <a:srgbClr val="000000"/>
                </a:solidFill>
                <a:latin typeface="Poppins"/>
                <a:ea typeface="Poppins"/>
                <a:cs typeface="Poppins"/>
                <a:sym typeface="Poppins"/>
              </a:defRPr>
            </a:lvl3pPr>
            <a:lvl4pPr marL="1828800" marR="0" lvl="3" indent="-228600" algn="ctr" rtl="0">
              <a:lnSpc>
                <a:spcPct val="100000"/>
              </a:lnSpc>
              <a:spcBef>
                <a:spcPts val="1600"/>
              </a:spcBef>
              <a:spcAft>
                <a:spcPts val="0"/>
              </a:spcAft>
              <a:buClr>
                <a:srgbClr val="000000"/>
              </a:buClr>
              <a:buSzPts val="1800"/>
              <a:buFont typeface="Poppins"/>
              <a:buNone/>
              <a:defRPr sz="1800" b="1" i="0" u="none" strike="noStrike" cap="none">
                <a:solidFill>
                  <a:srgbClr val="000000"/>
                </a:solidFill>
                <a:latin typeface="Poppins"/>
                <a:ea typeface="Poppins"/>
                <a:cs typeface="Poppins"/>
                <a:sym typeface="Poppins"/>
              </a:defRPr>
            </a:lvl4pPr>
            <a:lvl5pPr marL="2286000" marR="0" lvl="4" indent="-228600" algn="ctr" rtl="0">
              <a:lnSpc>
                <a:spcPct val="100000"/>
              </a:lnSpc>
              <a:spcBef>
                <a:spcPts val="1600"/>
              </a:spcBef>
              <a:spcAft>
                <a:spcPts val="0"/>
              </a:spcAft>
              <a:buClr>
                <a:srgbClr val="000000"/>
              </a:buClr>
              <a:buSzPts val="1800"/>
              <a:buFont typeface="Poppins"/>
              <a:buNone/>
              <a:defRPr sz="1800" b="1" i="0" u="none" strike="noStrike" cap="none">
                <a:solidFill>
                  <a:srgbClr val="000000"/>
                </a:solidFill>
                <a:latin typeface="Poppins"/>
                <a:ea typeface="Poppins"/>
                <a:cs typeface="Poppins"/>
                <a:sym typeface="Poppins"/>
              </a:defRPr>
            </a:lvl5pPr>
            <a:lvl6pPr marL="2743200" marR="0" lvl="5" indent="-228600" algn="ctr" rtl="0">
              <a:lnSpc>
                <a:spcPct val="100000"/>
              </a:lnSpc>
              <a:spcBef>
                <a:spcPts val="1600"/>
              </a:spcBef>
              <a:spcAft>
                <a:spcPts val="0"/>
              </a:spcAft>
              <a:buClr>
                <a:srgbClr val="000000"/>
              </a:buClr>
              <a:buSzPts val="1800"/>
              <a:buFont typeface="Poppins"/>
              <a:buNone/>
              <a:defRPr sz="1800" b="1" i="0" u="none" strike="noStrike" cap="none">
                <a:solidFill>
                  <a:srgbClr val="000000"/>
                </a:solidFill>
                <a:latin typeface="Poppins"/>
                <a:ea typeface="Poppins"/>
                <a:cs typeface="Poppins"/>
                <a:sym typeface="Poppins"/>
              </a:defRPr>
            </a:lvl6pPr>
            <a:lvl7pPr marL="3200400" marR="0" lvl="6" indent="-228600" algn="ctr" rtl="0">
              <a:lnSpc>
                <a:spcPct val="100000"/>
              </a:lnSpc>
              <a:spcBef>
                <a:spcPts val="1600"/>
              </a:spcBef>
              <a:spcAft>
                <a:spcPts val="0"/>
              </a:spcAft>
              <a:buClr>
                <a:srgbClr val="000000"/>
              </a:buClr>
              <a:buSzPts val="1800"/>
              <a:buFont typeface="Poppins"/>
              <a:buNone/>
              <a:defRPr sz="1800" b="1" i="0" u="none" strike="noStrike" cap="none">
                <a:solidFill>
                  <a:srgbClr val="000000"/>
                </a:solidFill>
                <a:latin typeface="Poppins"/>
                <a:ea typeface="Poppins"/>
                <a:cs typeface="Poppins"/>
                <a:sym typeface="Poppins"/>
              </a:defRPr>
            </a:lvl7pPr>
            <a:lvl8pPr marL="3657600" marR="0" lvl="7" indent="-228600" algn="ctr" rtl="0">
              <a:lnSpc>
                <a:spcPct val="100000"/>
              </a:lnSpc>
              <a:spcBef>
                <a:spcPts val="1600"/>
              </a:spcBef>
              <a:spcAft>
                <a:spcPts val="0"/>
              </a:spcAft>
              <a:buClr>
                <a:srgbClr val="000000"/>
              </a:buClr>
              <a:buSzPts val="1800"/>
              <a:buFont typeface="Poppins"/>
              <a:buNone/>
              <a:defRPr sz="1800" b="1" i="0" u="none" strike="noStrike" cap="none">
                <a:solidFill>
                  <a:srgbClr val="000000"/>
                </a:solidFill>
                <a:latin typeface="Poppins"/>
                <a:ea typeface="Poppins"/>
                <a:cs typeface="Poppins"/>
                <a:sym typeface="Poppins"/>
              </a:defRPr>
            </a:lvl8pPr>
            <a:lvl9pPr marL="4114800" marR="0" lvl="8" indent="-228600" algn="ctr" rtl="0">
              <a:lnSpc>
                <a:spcPct val="100000"/>
              </a:lnSpc>
              <a:spcBef>
                <a:spcPts val="1600"/>
              </a:spcBef>
              <a:spcAft>
                <a:spcPts val="1600"/>
              </a:spcAft>
              <a:buClr>
                <a:srgbClr val="000000"/>
              </a:buClr>
              <a:buSzPts val="1800"/>
              <a:buFont typeface="Poppins"/>
              <a:buNone/>
              <a:defRPr sz="1800" b="1" i="0" u="none" strike="noStrike" cap="none">
                <a:solidFill>
                  <a:srgbClr val="000000"/>
                </a:solidFill>
                <a:latin typeface="Poppins"/>
                <a:ea typeface="Poppins"/>
                <a:cs typeface="Poppins"/>
                <a:sym typeface="Poppins"/>
              </a:defRPr>
            </a:lvl9pPr>
          </a:lstStyle>
          <a:p>
            <a:pPr marL="0" indent="0" algn="l"/>
            <a:r>
              <a:rPr lang="en-US" err="1"/>
              <a:t>MLops</a:t>
            </a:r>
            <a:r>
              <a:rPr lang="en-US"/>
              <a:t> needs: principles &amp; stages</a:t>
            </a:r>
          </a:p>
        </p:txBody>
      </p:sp>
      <p:sp>
        <p:nvSpPr>
          <p:cNvPr id="12" name="Google Shape;592;p47">
            <a:extLst>
              <a:ext uri="{FF2B5EF4-FFF2-40B4-BE49-F238E27FC236}">
                <a16:creationId xmlns:a16="http://schemas.microsoft.com/office/drawing/2014/main" id="{25B5BDCA-6175-B78A-891E-CCA1F3FA381D}"/>
              </a:ext>
            </a:extLst>
          </p:cNvPr>
          <p:cNvSpPr/>
          <p:nvPr/>
        </p:nvSpPr>
        <p:spPr>
          <a:xfrm>
            <a:off x="1948579" y="2166410"/>
            <a:ext cx="522247" cy="509565"/>
          </a:xfrm>
          <a:prstGeom prst="ellipse">
            <a:avLst/>
          </a:prstGeom>
          <a:solidFill>
            <a:schemeClr val="dk1"/>
          </a:solidFill>
          <a:ln>
            <a:noFill/>
          </a:ln>
        </p:spPr>
        <p:txBody>
          <a:bodyPr spcFirstLastPara="1" wrap="square" lIns="91425" tIns="91425" rIns="91425" bIns="91425" anchor="ctr" anchorCtr="1">
            <a:noAutofit/>
          </a:bodyPr>
          <a:lstStyle/>
          <a:p>
            <a:pPr marL="0" lvl="0" indent="0" algn="ctr" rtl="0">
              <a:spcBef>
                <a:spcPts val="0"/>
              </a:spcBef>
              <a:spcAft>
                <a:spcPts val="0"/>
              </a:spcAft>
              <a:buNone/>
            </a:pPr>
            <a:r>
              <a:rPr lang="it-IT" sz="4000" b="1">
                <a:solidFill>
                  <a:schemeClr val="accent2"/>
                </a:solidFill>
                <a:latin typeface="+mj-lt"/>
              </a:rPr>
              <a:t>2</a:t>
            </a:r>
            <a:endParaRPr sz="4000" b="1">
              <a:solidFill>
                <a:schemeClr val="accent2"/>
              </a:solidFill>
              <a:latin typeface="+mj-lt"/>
            </a:endParaRPr>
          </a:p>
        </p:txBody>
      </p:sp>
      <p:sp>
        <p:nvSpPr>
          <p:cNvPr id="13" name="Google Shape;596;p47">
            <a:extLst>
              <a:ext uri="{FF2B5EF4-FFF2-40B4-BE49-F238E27FC236}">
                <a16:creationId xmlns:a16="http://schemas.microsoft.com/office/drawing/2014/main" id="{46257028-C050-C23F-FECC-210F4001F9D4}"/>
              </a:ext>
            </a:extLst>
          </p:cNvPr>
          <p:cNvSpPr txBox="1">
            <a:spLocks/>
          </p:cNvSpPr>
          <p:nvPr/>
        </p:nvSpPr>
        <p:spPr>
          <a:xfrm>
            <a:off x="2559508" y="2838487"/>
            <a:ext cx="5436627"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rgbClr val="000000"/>
              </a:buClr>
              <a:buSzPts val="1800"/>
              <a:buFont typeface="Poppins"/>
              <a:buNone/>
              <a:defRPr sz="2100" b="1" i="0" u="none" strike="noStrike" cap="none">
                <a:solidFill>
                  <a:schemeClr val="dk1"/>
                </a:solidFill>
                <a:latin typeface="+mn-lt"/>
                <a:ea typeface="Poppins"/>
                <a:cs typeface="Poppins"/>
                <a:sym typeface="Poppins"/>
              </a:defRPr>
            </a:lvl1pPr>
            <a:lvl2pPr marL="914400" marR="0" lvl="1" indent="-228600" algn="ctr" rtl="0">
              <a:lnSpc>
                <a:spcPct val="100000"/>
              </a:lnSpc>
              <a:spcBef>
                <a:spcPts val="0"/>
              </a:spcBef>
              <a:spcAft>
                <a:spcPts val="0"/>
              </a:spcAft>
              <a:buClr>
                <a:srgbClr val="000000"/>
              </a:buClr>
              <a:buSzPts val="1800"/>
              <a:buFont typeface="Poppins"/>
              <a:buNone/>
              <a:defRPr sz="1800" b="1" i="0" u="none" strike="noStrike" cap="none">
                <a:solidFill>
                  <a:srgbClr val="000000"/>
                </a:solidFill>
                <a:latin typeface="Poppins"/>
                <a:ea typeface="Poppins"/>
                <a:cs typeface="Poppins"/>
                <a:sym typeface="Poppins"/>
              </a:defRPr>
            </a:lvl2pPr>
            <a:lvl3pPr marL="1371600" marR="0" lvl="2" indent="-228600" algn="ctr" rtl="0">
              <a:lnSpc>
                <a:spcPct val="100000"/>
              </a:lnSpc>
              <a:spcBef>
                <a:spcPts val="1600"/>
              </a:spcBef>
              <a:spcAft>
                <a:spcPts val="0"/>
              </a:spcAft>
              <a:buClr>
                <a:srgbClr val="000000"/>
              </a:buClr>
              <a:buSzPts val="1800"/>
              <a:buFont typeface="Poppins"/>
              <a:buNone/>
              <a:defRPr sz="1800" b="1" i="0" u="none" strike="noStrike" cap="none">
                <a:solidFill>
                  <a:srgbClr val="000000"/>
                </a:solidFill>
                <a:latin typeface="Poppins"/>
                <a:ea typeface="Poppins"/>
                <a:cs typeface="Poppins"/>
                <a:sym typeface="Poppins"/>
              </a:defRPr>
            </a:lvl3pPr>
            <a:lvl4pPr marL="1828800" marR="0" lvl="3" indent="-228600" algn="ctr" rtl="0">
              <a:lnSpc>
                <a:spcPct val="100000"/>
              </a:lnSpc>
              <a:spcBef>
                <a:spcPts val="1600"/>
              </a:spcBef>
              <a:spcAft>
                <a:spcPts val="0"/>
              </a:spcAft>
              <a:buClr>
                <a:srgbClr val="000000"/>
              </a:buClr>
              <a:buSzPts val="1800"/>
              <a:buFont typeface="Poppins"/>
              <a:buNone/>
              <a:defRPr sz="1800" b="1" i="0" u="none" strike="noStrike" cap="none">
                <a:solidFill>
                  <a:srgbClr val="000000"/>
                </a:solidFill>
                <a:latin typeface="Poppins"/>
                <a:ea typeface="Poppins"/>
                <a:cs typeface="Poppins"/>
                <a:sym typeface="Poppins"/>
              </a:defRPr>
            </a:lvl4pPr>
            <a:lvl5pPr marL="2286000" marR="0" lvl="4" indent="-228600" algn="ctr" rtl="0">
              <a:lnSpc>
                <a:spcPct val="100000"/>
              </a:lnSpc>
              <a:spcBef>
                <a:spcPts val="1600"/>
              </a:spcBef>
              <a:spcAft>
                <a:spcPts val="0"/>
              </a:spcAft>
              <a:buClr>
                <a:srgbClr val="000000"/>
              </a:buClr>
              <a:buSzPts val="1800"/>
              <a:buFont typeface="Poppins"/>
              <a:buNone/>
              <a:defRPr sz="1800" b="1" i="0" u="none" strike="noStrike" cap="none">
                <a:solidFill>
                  <a:srgbClr val="000000"/>
                </a:solidFill>
                <a:latin typeface="Poppins"/>
                <a:ea typeface="Poppins"/>
                <a:cs typeface="Poppins"/>
                <a:sym typeface="Poppins"/>
              </a:defRPr>
            </a:lvl5pPr>
            <a:lvl6pPr marL="2743200" marR="0" lvl="5" indent="-228600" algn="ctr" rtl="0">
              <a:lnSpc>
                <a:spcPct val="100000"/>
              </a:lnSpc>
              <a:spcBef>
                <a:spcPts val="1600"/>
              </a:spcBef>
              <a:spcAft>
                <a:spcPts val="0"/>
              </a:spcAft>
              <a:buClr>
                <a:srgbClr val="000000"/>
              </a:buClr>
              <a:buSzPts val="1800"/>
              <a:buFont typeface="Poppins"/>
              <a:buNone/>
              <a:defRPr sz="1800" b="1" i="0" u="none" strike="noStrike" cap="none">
                <a:solidFill>
                  <a:srgbClr val="000000"/>
                </a:solidFill>
                <a:latin typeface="Poppins"/>
                <a:ea typeface="Poppins"/>
                <a:cs typeface="Poppins"/>
                <a:sym typeface="Poppins"/>
              </a:defRPr>
            </a:lvl6pPr>
            <a:lvl7pPr marL="3200400" marR="0" lvl="6" indent="-228600" algn="ctr" rtl="0">
              <a:lnSpc>
                <a:spcPct val="100000"/>
              </a:lnSpc>
              <a:spcBef>
                <a:spcPts val="1600"/>
              </a:spcBef>
              <a:spcAft>
                <a:spcPts val="0"/>
              </a:spcAft>
              <a:buClr>
                <a:srgbClr val="000000"/>
              </a:buClr>
              <a:buSzPts val="1800"/>
              <a:buFont typeface="Poppins"/>
              <a:buNone/>
              <a:defRPr sz="1800" b="1" i="0" u="none" strike="noStrike" cap="none">
                <a:solidFill>
                  <a:srgbClr val="000000"/>
                </a:solidFill>
                <a:latin typeface="Poppins"/>
                <a:ea typeface="Poppins"/>
                <a:cs typeface="Poppins"/>
                <a:sym typeface="Poppins"/>
              </a:defRPr>
            </a:lvl7pPr>
            <a:lvl8pPr marL="3657600" marR="0" lvl="7" indent="-228600" algn="ctr" rtl="0">
              <a:lnSpc>
                <a:spcPct val="100000"/>
              </a:lnSpc>
              <a:spcBef>
                <a:spcPts val="1600"/>
              </a:spcBef>
              <a:spcAft>
                <a:spcPts val="0"/>
              </a:spcAft>
              <a:buClr>
                <a:srgbClr val="000000"/>
              </a:buClr>
              <a:buSzPts val="1800"/>
              <a:buFont typeface="Poppins"/>
              <a:buNone/>
              <a:defRPr sz="1800" b="1" i="0" u="none" strike="noStrike" cap="none">
                <a:solidFill>
                  <a:srgbClr val="000000"/>
                </a:solidFill>
                <a:latin typeface="Poppins"/>
                <a:ea typeface="Poppins"/>
                <a:cs typeface="Poppins"/>
                <a:sym typeface="Poppins"/>
              </a:defRPr>
            </a:lvl8pPr>
            <a:lvl9pPr marL="4114800" marR="0" lvl="8" indent="-228600" algn="ctr" rtl="0">
              <a:lnSpc>
                <a:spcPct val="100000"/>
              </a:lnSpc>
              <a:spcBef>
                <a:spcPts val="1600"/>
              </a:spcBef>
              <a:spcAft>
                <a:spcPts val="1600"/>
              </a:spcAft>
              <a:buClr>
                <a:srgbClr val="000000"/>
              </a:buClr>
              <a:buSzPts val="1800"/>
              <a:buFont typeface="Poppins"/>
              <a:buNone/>
              <a:defRPr sz="1800" b="1" i="0" u="none" strike="noStrike" cap="none">
                <a:solidFill>
                  <a:srgbClr val="000000"/>
                </a:solidFill>
                <a:latin typeface="Poppins"/>
                <a:ea typeface="Poppins"/>
                <a:cs typeface="Poppins"/>
                <a:sym typeface="Poppins"/>
              </a:defRPr>
            </a:lvl9pPr>
          </a:lstStyle>
          <a:p>
            <a:pPr marL="0" indent="0" algn="l"/>
            <a:r>
              <a:rPr lang="en-US"/>
              <a:t>CLARUS </a:t>
            </a:r>
            <a:r>
              <a:rPr lang="en-US" err="1"/>
              <a:t>MLops</a:t>
            </a:r>
            <a:r>
              <a:rPr lang="en-US"/>
              <a:t>: the solution</a:t>
            </a:r>
          </a:p>
        </p:txBody>
      </p:sp>
      <p:sp>
        <p:nvSpPr>
          <p:cNvPr id="15" name="Google Shape;592;p47">
            <a:extLst>
              <a:ext uri="{FF2B5EF4-FFF2-40B4-BE49-F238E27FC236}">
                <a16:creationId xmlns:a16="http://schemas.microsoft.com/office/drawing/2014/main" id="{78935FB0-4161-210B-6AF8-6F8278AEA3DC}"/>
              </a:ext>
            </a:extLst>
          </p:cNvPr>
          <p:cNvSpPr/>
          <p:nvPr/>
        </p:nvSpPr>
        <p:spPr>
          <a:xfrm>
            <a:off x="1948579" y="2838487"/>
            <a:ext cx="522247" cy="509565"/>
          </a:xfrm>
          <a:prstGeom prst="ellipse">
            <a:avLst/>
          </a:prstGeom>
          <a:solidFill>
            <a:schemeClr val="dk1"/>
          </a:solidFill>
          <a:ln>
            <a:noFill/>
          </a:ln>
        </p:spPr>
        <p:txBody>
          <a:bodyPr spcFirstLastPara="1" wrap="square" lIns="91425" tIns="91425" rIns="91425" bIns="91425" anchor="ctr" anchorCtr="1">
            <a:noAutofit/>
          </a:bodyPr>
          <a:lstStyle/>
          <a:p>
            <a:pPr marL="0" lvl="0" indent="0" algn="ctr" rtl="0">
              <a:spcBef>
                <a:spcPts val="0"/>
              </a:spcBef>
              <a:spcAft>
                <a:spcPts val="0"/>
              </a:spcAft>
              <a:buNone/>
            </a:pPr>
            <a:r>
              <a:rPr lang="it-IT" sz="4000" b="1">
                <a:solidFill>
                  <a:schemeClr val="accent2"/>
                </a:solidFill>
                <a:latin typeface="+mj-lt"/>
              </a:rPr>
              <a:t>3</a:t>
            </a:r>
            <a:endParaRPr sz="4000" b="1">
              <a:solidFill>
                <a:schemeClr val="accent2"/>
              </a:solidFill>
              <a:latin typeface="+mj-lt"/>
            </a:endParaRPr>
          </a:p>
        </p:txBody>
      </p:sp>
    </p:spTree>
    <p:extLst>
      <p:ext uri="{BB962C8B-B14F-4D97-AF65-F5344CB8AC3E}">
        <p14:creationId xmlns:p14="http://schemas.microsoft.com/office/powerpoint/2010/main" val="2833663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7C6FFC0D-FAF2-E2DA-0745-ABAD68105E9C}"/>
              </a:ext>
            </a:extLst>
          </p:cNvPr>
          <p:cNvSpPr>
            <a:spLocks noGrp="1"/>
          </p:cNvSpPr>
          <p:nvPr/>
        </p:nvSpPr>
        <p:spPr>
          <a:xfrm>
            <a:off x="266700" y="2037669"/>
            <a:ext cx="2705100" cy="2339778"/>
          </a:xfrm>
          <a:prstGeom prst="rect">
            <a:avLst/>
          </a:prstGeom>
        </p:spPr>
        <p:txBody>
          <a:bodyPr spcFirstLastPara="1" vert="horz" wrap="square" lIns="68569" tIns="68569" rIns="68569" bIns="68569" rtlCol="0" anchor="t" anchorCtr="0">
            <a:noAutofit/>
          </a:bodyPr>
          <a:lstStyle>
            <a:defPPr marR="0" lvl="0" algn="l" rtl="0">
              <a:lnSpc>
                <a:spcPct val="100000"/>
              </a:lnSpc>
              <a:spcBef>
                <a:spcPts val="0"/>
              </a:spcBef>
              <a:spcAft>
                <a:spcPts val="0"/>
              </a:spcAft>
            </a:defPPr>
            <a:lvl1pPr marL="457200" marR="0" lvl="0" indent="-317500" algn="l" rtl="0" eaLnBrk="1" hangingPunct="1">
              <a:lnSpc>
                <a:spcPct val="100000"/>
              </a:lnSpc>
              <a:spcBef>
                <a:spcPts val="0"/>
              </a:spcBef>
              <a:spcAft>
                <a:spcPts val="0"/>
              </a:spcAft>
              <a:buClr>
                <a:srgbClr val="000000"/>
              </a:buClr>
              <a:buSzPts val="1400"/>
              <a:buFont typeface="Arial"/>
              <a:buChar char="●"/>
              <a:defRPr sz="1400" b="0" i="0" u="none" strike="noStrike" cap="none">
                <a:solidFill>
                  <a:schemeClr val="bg2"/>
                </a:solidFill>
                <a:latin typeface="+mn-lt"/>
                <a:ea typeface="Arial"/>
                <a:cs typeface="Arial"/>
                <a:sym typeface="Arial"/>
              </a:defRPr>
            </a:lvl1pPr>
            <a:lvl2pPr marL="914400" marR="0" lvl="1" indent="-317500" algn="l" rtl="0" eaLnBrk="1" hangingPunct="1">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eaLnBrk="1" hangingPunct="1">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eaLnBrk="1" hangingPunct="1">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eaLnBrk="1" hangingPunct="1">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eaLnBrk="1" hangingPunct="1">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eaLnBrk="1" hangingPunct="1">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eaLnBrk="1" hangingPunct="1">
              <a:lnSpc>
                <a:spcPct val="100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eaLnBrk="1" hangingPunct="1">
              <a:lnSpc>
                <a:spcPct val="100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104775" indent="0" defTabSz="685800">
              <a:buNone/>
            </a:pPr>
            <a:r>
              <a:rPr lang="en-GB" sz="1050" b="1" dirty="0">
                <a:solidFill>
                  <a:prstClr val="black"/>
                </a:solidFill>
                <a:latin typeface="TSTAR PRO"/>
              </a:rPr>
              <a:t>Two pilots </a:t>
            </a:r>
            <a:r>
              <a:rPr lang="en-GB" sz="1050" dirty="0">
                <a:solidFill>
                  <a:prstClr val="black"/>
                </a:solidFill>
                <a:latin typeface="TSTAR PRO"/>
              </a:rPr>
              <a:t>for validating the CLARUS solution:</a:t>
            </a:r>
          </a:p>
          <a:p>
            <a:pPr marL="104775" indent="0" defTabSz="685800">
              <a:buNone/>
            </a:pPr>
            <a:endParaRPr lang="en-GB" sz="1050" dirty="0">
              <a:solidFill>
                <a:prstClr val="black"/>
              </a:solidFill>
              <a:latin typeface="TSTAR PRO"/>
            </a:endParaRPr>
          </a:p>
          <a:p>
            <a:pPr marL="361950" indent="-257175" defTabSz="685800">
              <a:buFont typeface="+mj-lt"/>
              <a:buAutoNum type="arabicPeriod"/>
            </a:pPr>
            <a:r>
              <a:rPr lang="en-GB" sz="1050" b="1" dirty="0">
                <a:solidFill>
                  <a:prstClr val="black"/>
                </a:solidFill>
                <a:latin typeface="TSTAR PRO"/>
              </a:rPr>
              <a:t>Production of the frozen food</a:t>
            </a:r>
            <a:r>
              <a:rPr lang="en-GB" sz="1050" dirty="0">
                <a:solidFill>
                  <a:prstClr val="black"/>
                </a:solidFill>
                <a:latin typeface="TSTAR PRO"/>
              </a:rPr>
              <a:t>, where </a:t>
            </a:r>
            <a:r>
              <a:rPr lang="en-GB" sz="1050" b="1" dirty="0">
                <a:solidFill>
                  <a:prstClr val="black"/>
                </a:solidFill>
                <a:highlight>
                  <a:srgbClr val="FFFF00"/>
                </a:highlight>
                <a:latin typeface="TSTAR PRO"/>
              </a:rPr>
              <a:t>energy</a:t>
            </a:r>
            <a:r>
              <a:rPr lang="en-GB" sz="1050" dirty="0">
                <a:solidFill>
                  <a:prstClr val="black"/>
                </a:solidFill>
                <a:highlight>
                  <a:srgbClr val="FFFF00"/>
                </a:highlight>
                <a:latin typeface="TSTAR PRO"/>
              </a:rPr>
              <a:t> and </a:t>
            </a:r>
            <a:r>
              <a:rPr lang="en-GB" sz="1050" b="1" dirty="0">
                <a:solidFill>
                  <a:prstClr val="black"/>
                </a:solidFill>
                <a:highlight>
                  <a:srgbClr val="FFFF00"/>
                </a:highlight>
                <a:latin typeface="TSTAR PRO"/>
              </a:rPr>
              <a:t>water consumption</a:t>
            </a:r>
            <a:r>
              <a:rPr lang="en-GB" sz="1050" dirty="0">
                <a:solidFill>
                  <a:prstClr val="black"/>
                </a:solidFill>
                <a:highlight>
                  <a:srgbClr val="FFFF00"/>
                </a:highlight>
                <a:latin typeface="TSTAR PRO"/>
              </a:rPr>
              <a:t> </a:t>
            </a:r>
            <a:r>
              <a:rPr lang="en-GB" sz="1050" dirty="0">
                <a:solidFill>
                  <a:prstClr val="black"/>
                </a:solidFill>
                <a:latin typeface="TSTAR PRO"/>
              </a:rPr>
              <a:t>can be reduced using AI and data technologies. </a:t>
            </a:r>
          </a:p>
          <a:p>
            <a:pPr marL="361950" indent="-257175" defTabSz="685800">
              <a:buFont typeface="+mj-lt"/>
              <a:buAutoNum type="arabicPeriod"/>
            </a:pPr>
            <a:endParaRPr lang="en-GB" sz="1050" dirty="0">
              <a:solidFill>
                <a:prstClr val="black"/>
              </a:solidFill>
              <a:latin typeface="TSTAR PRO"/>
            </a:endParaRPr>
          </a:p>
          <a:p>
            <a:pPr marL="361950" indent="-257175" defTabSz="685800">
              <a:buFont typeface="+mj-lt"/>
              <a:buAutoNum type="arabicPeriod"/>
            </a:pPr>
            <a:r>
              <a:rPr lang="en-GB" sz="1050" b="1" dirty="0">
                <a:solidFill>
                  <a:prstClr val="black"/>
                </a:solidFill>
                <a:latin typeface="TSTAR PRO"/>
              </a:rPr>
              <a:t>Meat by-product production </a:t>
            </a:r>
            <a:r>
              <a:rPr lang="en-GB" sz="1050" dirty="0">
                <a:solidFill>
                  <a:prstClr val="black"/>
                </a:solidFill>
                <a:latin typeface="TSTAR PRO"/>
              </a:rPr>
              <a:t>where the aim is to reduce the </a:t>
            </a:r>
            <a:r>
              <a:rPr lang="en-GB" sz="1050" b="1" dirty="0">
                <a:solidFill>
                  <a:prstClr val="black"/>
                </a:solidFill>
                <a:highlight>
                  <a:srgbClr val="FFFF00"/>
                </a:highlight>
                <a:latin typeface="TSTAR PRO"/>
              </a:rPr>
              <a:t>energy</a:t>
            </a:r>
            <a:r>
              <a:rPr lang="en-GB" sz="1050" dirty="0">
                <a:solidFill>
                  <a:prstClr val="black"/>
                </a:solidFill>
                <a:latin typeface="TSTAR PRO"/>
              </a:rPr>
              <a:t> and maintain the </a:t>
            </a:r>
            <a:r>
              <a:rPr lang="en-GB" sz="1050" b="1" dirty="0">
                <a:solidFill>
                  <a:prstClr val="black"/>
                </a:solidFill>
                <a:highlight>
                  <a:srgbClr val="FFFF00"/>
                </a:highlight>
                <a:latin typeface="TSTAR PRO"/>
              </a:rPr>
              <a:t>quality</a:t>
            </a:r>
            <a:r>
              <a:rPr lang="en-GB" sz="1050" dirty="0">
                <a:solidFill>
                  <a:prstClr val="black"/>
                </a:solidFill>
                <a:latin typeface="TSTAR PRO"/>
              </a:rPr>
              <a:t> of the products by optimizing the </a:t>
            </a:r>
            <a:r>
              <a:rPr lang="en-GB" sz="1050" b="1" dirty="0">
                <a:solidFill>
                  <a:prstClr val="black"/>
                </a:solidFill>
                <a:highlight>
                  <a:srgbClr val="FFFF00"/>
                </a:highlight>
                <a:latin typeface="TSTAR PRO"/>
              </a:rPr>
              <a:t>logistics</a:t>
            </a:r>
            <a:r>
              <a:rPr lang="en-GB" sz="1050" dirty="0">
                <a:solidFill>
                  <a:prstClr val="black"/>
                </a:solidFill>
                <a:latin typeface="TSTAR PRO"/>
              </a:rPr>
              <a:t> of the by-products arrival. </a:t>
            </a:r>
          </a:p>
          <a:p>
            <a:pPr marL="447675" lvl="1" indent="0" defTabSz="685800">
              <a:buNone/>
            </a:pPr>
            <a:endParaRPr lang="en-GB" sz="1050" dirty="0">
              <a:solidFill>
                <a:prstClr val="black"/>
              </a:solidFill>
            </a:endParaRPr>
          </a:p>
        </p:txBody>
      </p:sp>
      <p:sp>
        <p:nvSpPr>
          <p:cNvPr id="13" name="Title 2">
            <a:extLst>
              <a:ext uri="{FF2B5EF4-FFF2-40B4-BE49-F238E27FC236}">
                <a16:creationId xmlns:a16="http://schemas.microsoft.com/office/drawing/2014/main" id="{5795FA33-3DE1-27E6-5901-16033BAD2B5B}"/>
              </a:ext>
            </a:extLst>
          </p:cNvPr>
          <p:cNvSpPr>
            <a:spLocks noGrp="1"/>
          </p:cNvSpPr>
          <p:nvPr/>
        </p:nvSpPr>
        <p:spPr>
          <a:xfrm>
            <a:off x="1376775" y="1211048"/>
            <a:ext cx="6390450" cy="429525"/>
          </a:xfrm>
          <a:prstGeom prst="rect">
            <a:avLst/>
          </a:prstGeom>
        </p:spPr>
        <p:txBody>
          <a:bodyPr spcFirstLastPara="1" vert="horz" wrap="square" lIns="68569" tIns="68569" rIns="68569" bIns="68569" rtlCol="0"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SzPts val="2800"/>
              <a:buFont typeface="Arial"/>
              <a:buNone/>
              <a:defRPr sz="2400" b="1" i="0" u="none" strike="noStrike" cap="none" baseline="0">
                <a:solidFill>
                  <a:schemeClr val="bg2"/>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pPr defTabSz="685800"/>
            <a:r>
              <a:rPr lang="en-GB" sz="1800">
                <a:solidFill>
                  <a:srgbClr val="F8F8F8"/>
                </a:solidFill>
                <a:latin typeface="TSTAR PRO Headline"/>
              </a:rPr>
              <a:t>Validation</a:t>
            </a:r>
          </a:p>
        </p:txBody>
      </p:sp>
      <p:pic>
        <p:nvPicPr>
          <p:cNvPr id="14" name="image2.png">
            <a:extLst>
              <a:ext uri="{FF2B5EF4-FFF2-40B4-BE49-F238E27FC236}">
                <a16:creationId xmlns:a16="http://schemas.microsoft.com/office/drawing/2014/main" id="{5B3EB22A-F746-3140-6417-5BFF545DB706}"/>
              </a:ext>
            </a:extLst>
          </p:cNvPr>
          <p:cNvPicPr/>
          <p:nvPr/>
        </p:nvPicPr>
        <p:blipFill>
          <a:blip r:embed="rId3" cstate="screen">
            <a:extLst>
              <a:ext uri="{28A0092B-C50C-407E-A947-70E740481C1C}">
                <a14:useLocalDpi xmlns:a14="http://schemas.microsoft.com/office/drawing/2010/main"/>
              </a:ext>
            </a:extLst>
          </a:blip>
          <a:srcRect/>
          <a:stretch>
            <a:fillRect/>
          </a:stretch>
        </p:blipFill>
        <p:spPr>
          <a:xfrm>
            <a:off x="3067050" y="1073622"/>
            <a:ext cx="5857877" cy="3660304"/>
          </a:xfrm>
          <a:prstGeom prst="rect">
            <a:avLst/>
          </a:prstGeom>
          <a:ln/>
        </p:spPr>
      </p:pic>
      <p:sp>
        <p:nvSpPr>
          <p:cNvPr id="2" name="Title 10">
            <a:extLst>
              <a:ext uri="{FF2B5EF4-FFF2-40B4-BE49-F238E27FC236}">
                <a16:creationId xmlns:a16="http://schemas.microsoft.com/office/drawing/2014/main" id="{1AA40FC4-CAFA-66C6-3C4A-C8C8A5727D25}"/>
              </a:ext>
            </a:extLst>
          </p:cNvPr>
          <p:cNvSpPr txBox="1">
            <a:spLocks/>
          </p:cNvSpPr>
          <p:nvPr/>
        </p:nvSpPr>
        <p:spPr>
          <a:xfrm>
            <a:off x="311700" y="227900"/>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Arial"/>
              <a:buNone/>
              <a:defRPr sz="2400" b="1" i="0" u="none" strike="noStrike" cap="none">
                <a:solidFill>
                  <a:schemeClr val="dk2"/>
                </a:solidFill>
                <a:latin typeface="Corbel"/>
                <a:ea typeface="Corbel"/>
                <a:cs typeface="Corbel"/>
                <a:sym typeface="Corbe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r>
              <a:rPr lang="en-US"/>
              <a:t>1. Intro to CLARUS AI Toolkit</a:t>
            </a:r>
            <a:endParaRPr lang="en-US" dirty="0"/>
          </a:p>
        </p:txBody>
      </p:sp>
    </p:spTree>
    <p:extLst>
      <p:ext uri="{BB962C8B-B14F-4D97-AF65-F5344CB8AC3E}">
        <p14:creationId xmlns:p14="http://schemas.microsoft.com/office/powerpoint/2010/main" val="392658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esquinas redondeadas 6">
            <a:extLst>
              <a:ext uri="{FF2B5EF4-FFF2-40B4-BE49-F238E27FC236}">
                <a16:creationId xmlns:a16="http://schemas.microsoft.com/office/drawing/2014/main" id="{77BFB35E-920D-7851-F1D5-E20E69D39785}"/>
              </a:ext>
            </a:extLst>
          </p:cNvPr>
          <p:cNvSpPr/>
          <p:nvPr/>
        </p:nvSpPr>
        <p:spPr>
          <a:xfrm>
            <a:off x="2412125" y="3238930"/>
            <a:ext cx="2254428" cy="1492984"/>
          </a:xfrm>
          <a:prstGeom prst="round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endParaRPr lang="es-ES"/>
          </a:p>
        </p:txBody>
      </p:sp>
      <p:sp>
        <p:nvSpPr>
          <p:cNvPr id="11" name="Title 10">
            <a:extLst>
              <a:ext uri="{FF2B5EF4-FFF2-40B4-BE49-F238E27FC236}">
                <a16:creationId xmlns:a16="http://schemas.microsoft.com/office/drawing/2014/main" id="{A728A7E0-EF66-7AE0-79CB-8F791F4FCD73}"/>
              </a:ext>
            </a:extLst>
          </p:cNvPr>
          <p:cNvSpPr>
            <a:spLocks noGrp="1"/>
          </p:cNvSpPr>
          <p:nvPr>
            <p:ph type="title" idx="9"/>
          </p:nvPr>
        </p:nvSpPr>
        <p:spPr>
          <a:xfrm>
            <a:off x="311700" y="227900"/>
            <a:ext cx="8520600" cy="572700"/>
          </a:xfrm>
        </p:spPr>
        <p:txBody>
          <a:bodyPr/>
          <a:lstStyle/>
          <a:p>
            <a:r>
              <a:rPr lang="en-US" dirty="0"/>
              <a:t>1. Intro to CLARUS AI Toolkit</a:t>
            </a:r>
          </a:p>
        </p:txBody>
      </p:sp>
      <p:sp>
        <p:nvSpPr>
          <p:cNvPr id="12" name="TextBox 11">
            <a:extLst>
              <a:ext uri="{FF2B5EF4-FFF2-40B4-BE49-F238E27FC236}">
                <a16:creationId xmlns:a16="http://schemas.microsoft.com/office/drawing/2014/main" id="{DD4DB086-F4A3-3EC6-06AD-9914D2FC78A4}"/>
              </a:ext>
            </a:extLst>
          </p:cNvPr>
          <p:cNvSpPr txBox="1"/>
          <p:nvPr/>
        </p:nvSpPr>
        <p:spPr>
          <a:xfrm>
            <a:off x="673629" y="734415"/>
            <a:ext cx="81998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TEO 3</a:t>
            </a:r>
            <a:r>
              <a:rPr lang="en-US"/>
              <a:t>: The </a:t>
            </a:r>
            <a:r>
              <a:rPr lang="en-US">
                <a:solidFill>
                  <a:srgbClr val="FF0000"/>
                </a:solidFill>
              </a:rPr>
              <a:t>AI toolkit </a:t>
            </a:r>
            <a:r>
              <a:rPr lang="en-US"/>
              <a:t>encompasses both the </a:t>
            </a:r>
            <a:r>
              <a:rPr lang="en-US">
                <a:solidFill>
                  <a:srgbClr val="00B050"/>
                </a:solidFill>
              </a:rPr>
              <a:t>MLOps workflow/platform</a:t>
            </a:r>
            <a:r>
              <a:rPr lang="en-US"/>
              <a:t> and the </a:t>
            </a:r>
            <a:r>
              <a:rPr lang="en-US">
                <a:solidFill>
                  <a:srgbClr val="00B050"/>
                </a:solidFill>
              </a:rPr>
              <a:t>AI models</a:t>
            </a:r>
            <a:r>
              <a:rPr lang="en-US"/>
              <a:t> themselves</a:t>
            </a:r>
          </a:p>
        </p:txBody>
      </p:sp>
      <p:pic>
        <p:nvPicPr>
          <p:cNvPr id="64" name="Picture 63">
            <a:extLst>
              <a:ext uri="{FF2B5EF4-FFF2-40B4-BE49-F238E27FC236}">
                <a16:creationId xmlns:a16="http://schemas.microsoft.com/office/drawing/2014/main" id="{77FA99A3-6687-A967-2943-504CF3555F4C}"/>
              </a:ext>
            </a:extLst>
          </p:cNvPr>
          <p:cNvPicPr>
            <a:picLocks noChangeAspect="1"/>
          </p:cNvPicPr>
          <p:nvPr/>
        </p:nvPicPr>
        <p:blipFill>
          <a:blip r:embed="rId3"/>
          <a:stretch>
            <a:fillRect/>
          </a:stretch>
        </p:blipFill>
        <p:spPr>
          <a:xfrm>
            <a:off x="3290671" y="1659301"/>
            <a:ext cx="2965766" cy="1360980"/>
          </a:xfrm>
          <a:prstGeom prst="rect">
            <a:avLst/>
          </a:prstGeom>
        </p:spPr>
      </p:pic>
      <p:sp>
        <p:nvSpPr>
          <p:cNvPr id="3" name="Rectángulo: esquinas redondeadas 6">
            <a:extLst>
              <a:ext uri="{FF2B5EF4-FFF2-40B4-BE49-F238E27FC236}">
                <a16:creationId xmlns:a16="http://schemas.microsoft.com/office/drawing/2014/main" id="{240B4FDF-2E95-E4E8-4C39-FE9CA2DFAEFE}"/>
              </a:ext>
            </a:extLst>
          </p:cNvPr>
          <p:cNvSpPr/>
          <p:nvPr/>
        </p:nvSpPr>
        <p:spPr>
          <a:xfrm>
            <a:off x="2972813" y="1131300"/>
            <a:ext cx="3283624" cy="469137"/>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s-ES" b="1" dirty="0">
                <a:solidFill>
                  <a:schemeClr val="accent1"/>
                </a:solidFill>
              </a:rPr>
              <a:t>CLARUS MLOps </a:t>
            </a:r>
            <a:r>
              <a:rPr lang="es-ES" b="1" dirty="0" err="1">
                <a:solidFill>
                  <a:schemeClr val="accent1"/>
                </a:solidFill>
              </a:rPr>
              <a:t>platform</a:t>
            </a:r>
            <a:r>
              <a:rPr lang="es-ES" b="1" dirty="0">
                <a:solidFill>
                  <a:schemeClr val="accent1"/>
                </a:solidFill>
              </a:rPr>
              <a:t> </a:t>
            </a:r>
            <a:r>
              <a:rPr lang="es-ES" b="1" dirty="0" err="1">
                <a:solidFill>
                  <a:schemeClr val="accent1"/>
                </a:solidFill>
              </a:rPr>
              <a:t>services</a:t>
            </a:r>
            <a:endParaRPr lang="es-ES" b="1" dirty="0">
              <a:solidFill>
                <a:schemeClr val="accent1"/>
              </a:solidFill>
            </a:endParaRPr>
          </a:p>
        </p:txBody>
      </p:sp>
      <p:sp>
        <p:nvSpPr>
          <p:cNvPr id="4" name="Rectángulo: esquinas redondeadas 6">
            <a:extLst>
              <a:ext uri="{FF2B5EF4-FFF2-40B4-BE49-F238E27FC236}">
                <a16:creationId xmlns:a16="http://schemas.microsoft.com/office/drawing/2014/main" id="{9A13AEB5-D794-E18D-16A5-928864F9809E}"/>
              </a:ext>
            </a:extLst>
          </p:cNvPr>
          <p:cNvSpPr/>
          <p:nvPr/>
        </p:nvSpPr>
        <p:spPr>
          <a:xfrm>
            <a:off x="2533149" y="3293782"/>
            <a:ext cx="2038851" cy="635188"/>
          </a:xfrm>
          <a:prstGeom prst="round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s-ES" dirty="0" err="1"/>
              <a:t>Primary</a:t>
            </a:r>
            <a:r>
              <a:rPr lang="es-ES" dirty="0"/>
              <a:t> </a:t>
            </a:r>
            <a:r>
              <a:rPr lang="es-ES" dirty="0" err="1"/>
              <a:t>food</a:t>
            </a:r>
            <a:r>
              <a:rPr lang="es-ES" dirty="0"/>
              <a:t> </a:t>
            </a:r>
            <a:r>
              <a:rPr lang="es-ES" dirty="0" err="1"/>
              <a:t>processing</a:t>
            </a:r>
            <a:r>
              <a:rPr lang="es-ES" dirty="0"/>
              <a:t> AI </a:t>
            </a:r>
            <a:r>
              <a:rPr lang="es-ES" dirty="0" err="1"/>
              <a:t>models</a:t>
            </a:r>
            <a:r>
              <a:rPr lang="es-ES" dirty="0"/>
              <a:t> </a:t>
            </a:r>
            <a:r>
              <a:rPr lang="es-ES" dirty="0" err="1"/>
              <a:t>design</a:t>
            </a:r>
            <a:endParaRPr lang="es-ES" dirty="0"/>
          </a:p>
        </p:txBody>
      </p:sp>
      <p:sp>
        <p:nvSpPr>
          <p:cNvPr id="5" name="Rectángulo: esquinas redondeadas 6">
            <a:extLst>
              <a:ext uri="{FF2B5EF4-FFF2-40B4-BE49-F238E27FC236}">
                <a16:creationId xmlns:a16="http://schemas.microsoft.com/office/drawing/2014/main" id="{EBCD0A35-BF6D-0572-7182-EBC32B4F90EA}"/>
              </a:ext>
            </a:extLst>
          </p:cNvPr>
          <p:cNvSpPr/>
          <p:nvPr/>
        </p:nvSpPr>
        <p:spPr>
          <a:xfrm>
            <a:off x="2537535" y="4035698"/>
            <a:ext cx="2038851" cy="623075"/>
          </a:xfrm>
          <a:prstGeom prst="round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s-ES" dirty="0" err="1"/>
              <a:t>By-product</a:t>
            </a:r>
            <a:r>
              <a:rPr lang="es-ES" dirty="0"/>
              <a:t> </a:t>
            </a:r>
            <a:r>
              <a:rPr lang="es-ES" dirty="0" err="1"/>
              <a:t>processing</a:t>
            </a:r>
            <a:r>
              <a:rPr lang="es-ES" dirty="0"/>
              <a:t> AI </a:t>
            </a:r>
            <a:r>
              <a:rPr lang="es-ES" dirty="0" err="1"/>
              <a:t>models</a:t>
            </a:r>
            <a:r>
              <a:rPr lang="es-ES" dirty="0"/>
              <a:t> </a:t>
            </a:r>
            <a:r>
              <a:rPr lang="es-ES" dirty="0" err="1"/>
              <a:t>design</a:t>
            </a:r>
            <a:endParaRPr lang="es-ES" dirty="0"/>
          </a:p>
        </p:txBody>
      </p:sp>
      <p:sp>
        <p:nvSpPr>
          <p:cNvPr id="6" name="Rectángulo: esquinas redondeadas 6">
            <a:extLst>
              <a:ext uri="{FF2B5EF4-FFF2-40B4-BE49-F238E27FC236}">
                <a16:creationId xmlns:a16="http://schemas.microsoft.com/office/drawing/2014/main" id="{EF04D051-999E-45AD-C017-01252F331A0C}"/>
              </a:ext>
            </a:extLst>
          </p:cNvPr>
          <p:cNvSpPr/>
          <p:nvPr/>
        </p:nvSpPr>
        <p:spPr>
          <a:xfrm>
            <a:off x="87079" y="1998196"/>
            <a:ext cx="2038851" cy="660698"/>
          </a:xfrm>
          <a:prstGeom prst="round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s-ES"/>
              <a:t>CLARUS AI  </a:t>
            </a:r>
            <a:r>
              <a:rPr lang="es-ES" err="1"/>
              <a:t>requirements</a:t>
            </a:r>
            <a:r>
              <a:rPr lang="es-ES"/>
              <a:t> (T4.1)</a:t>
            </a:r>
          </a:p>
        </p:txBody>
      </p:sp>
      <p:pic>
        <p:nvPicPr>
          <p:cNvPr id="7" name="Picture 6">
            <a:extLst>
              <a:ext uri="{FF2B5EF4-FFF2-40B4-BE49-F238E27FC236}">
                <a16:creationId xmlns:a16="http://schemas.microsoft.com/office/drawing/2014/main" id="{FE78D18B-172E-7626-AFD5-8E32393C6D6A}"/>
              </a:ext>
            </a:extLst>
          </p:cNvPr>
          <p:cNvPicPr>
            <a:picLocks noChangeAspect="1"/>
          </p:cNvPicPr>
          <p:nvPr/>
        </p:nvPicPr>
        <p:blipFill>
          <a:blip r:embed="rId4"/>
          <a:stretch>
            <a:fillRect/>
          </a:stretch>
        </p:blipFill>
        <p:spPr>
          <a:xfrm>
            <a:off x="4892126" y="3823989"/>
            <a:ext cx="2121930" cy="1258266"/>
          </a:xfrm>
          <a:prstGeom prst="rect">
            <a:avLst/>
          </a:prstGeom>
        </p:spPr>
      </p:pic>
      <p:cxnSp>
        <p:nvCxnSpPr>
          <p:cNvPr id="8" name="Connector: Elbow 7">
            <a:extLst>
              <a:ext uri="{FF2B5EF4-FFF2-40B4-BE49-F238E27FC236}">
                <a16:creationId xmlns:a16="http://schemas.microsoft.com/office/drawing/2014/main" id="{AD2D1921-B5BC-2077-E190-45DED89F93C4}"/>
              </a:ext>
            </a:extLst>
          </p:cNvPr>
          <p:cNvCxnSpPr>
            <a:cxnSpLocks/>
          </p:cNvCxnSpPr>
          <p:nvPr/>
        </p:nvCxnSpPr>
        <p:spPr>
          <a:xfrm rot="5400000">
            <a:off x="2341042" y="2408214"/>
            <a:ext cx="1661432" cy="1"/>
          </a:xfrm>
          <a:prstGeom prst="bentConnector3">
            <a:avLst/>
          </a:prstGeom>
          <a:ln w="1905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96623DAB-DB26-6610-DB79-F4379357E3F6}"/>
              </a:ext>
            </a:extLst>
          </p:cNvPr>
          <p:cNvCxnSpPr>
            <a:cxnSpLocks/>
            <a:stCxn id="6" idx="2"/>
            <a:endCxn id="23" idx="1"/>
          </p:cNvCxnSpPr>
          <p:nvPr/>
        </p:nvCxnSpPr>
        <p:spPr>
          <a:xfrm rot="16200000" flipH="1">
            <a:off x="1096051" y="2669348"/>
            <a:ext cx="1326528" cy="1305620"/>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 name="Google Shape;592;p47">
            <a:extLst>
              <a:ext uri="{FF2B5EF4-FFF2-40B4-BE49-F238E27FC236}">
                <a16:creationId xmlns:a16="http://schemas.microsoft.com/office/drawing/2014/main" id="{9FBBB88A-3E24-7FD2-7756-845DAE31A892}"/>
              </a:ext>
            </a:extLst>
          </p:cNvPr>
          <p:cNvSpPr/>
          <p:nvPr/>
        </p:nvSpPr>
        <p:spPr>
          <a:xfrm>
            <a:off x="7223862" y="2956880"/>
            <a:ext cx="1519266" cy="1225500"/>
          </a:xfrm>
          <a:prstGeom prst="ellipse">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s-ES"/>
              <a:t>TEO1:</a:t>
            </a:r>
          </a:p>
          <a:p>
            <a:pPr marL="0" lvl="0" indent="0" algn="l" rtl="0">
              <a:spcBef>
                <a:spcPts val="0"/>
              </a:spcBef>
              <a:spcAft>
                <a:spcPts val="0"/>
              </a:spcAft>
              <a:buNone/>
            </a:pPr>
            <a:r>
              <a:rPr lang="es-ES"/>
              <a:t>CLARUS GDI</a:t>
            </a:r>
            <a:endParaRPr/>
          </a:p>
        </p:txBody>
      </p:sp>
      <p:sp>
        <p:nvSpPr>
          <p:cNvPr id="10" name="Google Shape;592;p47">
            <a:extLst>
              <a:ext uri="{FF2B5EF4-FFF2-40B4-BE49-F238E27FC236}">
                <a16:creationId xmlns:a16="http://schemas.microsoft.com/office/drawing/2014/main" id="{CBE706C8-C0D0-4B08-5435-4546D939C136}"/>
              </a:ext>
            </a:extLst>
          </p:cNvPr>
          <p:cNvSpPr/>
          <p:nvPr/>
        </p:nvSpPr>
        <p:spPr>
          <a:xfrm>
            <a:off x="7223862" y="1644330"/>
            <a:ext cx="1519267" cy="1225500"/>
          </a:xfrm>
          <a:prstGeom prst="ellipse">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s-ES"/>
              <a:t>TEO2:</a:t>
            </a:r>
          </a:p>
          <a:p>
            <a:pPr marL="0" lvl="0" indent="0" algn="l" rtl="0">
              <a:spcBef>
                <a:spcPts val="0"/>
              </a:spcBef>
              <a:spcAft>
                <a:spcPts val="0"/>
              </a:spcAft>
              <a:buNone/>
            </a:pPr>
            <a:r>
              <a:rPr lang="es-ES" err="1"/>
              <a:t>Clarus</a:t>
            </a:r>
            <a:r>
              <a:rPr lang="es-ES"/>
              <a:t> </a:t>
            </a:r>
            <a:r>
              <a:rPr lang="es-ES" err="1"/>
              <a:t>DataSpace</a:t>
            </a:r>
            <a:endParaRPr/>
          </a:p>
        </p:txBody>
      </p:sp>
      <p:cxnSp>
        <p:nvCxnSpPr>
          <p:cNvPr id="18" name="Connector: Elbow 8">
            <a:extLst>
              <a:ext uri="{FF2B5EF4-FFF2-40B4-BE49-F238E27FC236}">
                <a16:creationId xmlns:a16="http://schemas.microsoft.com/office/drawing/2014/main" id="{CD4D91C2-1CEA-35CF-04F9-330BA796A424}"/>
              </a:ext>
            </a:extLst>
          </p:cNvPr>
          <p:cNvCxnSpPr>
            <a:cxnSpLocks/>
            <a:stCxn id="6" idx="0"/>
            <a:endCxn id="3" idx="1"/>
          </p:cNvCxnSpPr>
          <p:nvPr/>
        </p:nvCxnSpPr>
        <p:spPr>
          <a:xfrm rot="5400000" flipH="1" flipV="1">
            <a:off x="1723496" y="748879"/>
            <a:ext cx="632327" cy="1866308"/>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7">
            <a:extLst>
              <a:ext uri="{FF2B5EF4-FFF2-40B4-BE49-F238E27FC236}">
                <a16:creationId xmlns:a16="http://schemas.microsoft.com/office/drawing/2014/main" id="{892BA4FE-ED14-E2F1-896A-E202237966C4}"/>
              </a:ext>
            </a:extLst>
          </p:cNvPr>
          <p:cNvCxnSpPr>
            <a:cxnSpLocks/>
            <a:stCxn id="3" idx="3"/>
            <a:endCxn id="10" idx="2"/>
          </p:cNvCxnSpPr>
          <p:nvPr/>
        </p:nvCxnSpPr>
        <p:spPr>
          <a:xfrm>
            <a:off x="6256437" y="1365869"/>
            <a:ext cx="967425" cy="891211"/>
          </a:xfrm>
          <a:prstGeom prst="bentConnector3">
            <a:avLst>
              <a:gd name="adj1" fmla="val 50000"/>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7">
            <a:extLst>
              <a:ext uri="{FF2B5EF4-FFF2-40B4-BE49-F238E27FC236}">
                <a16:creationId xmlns:a16="http://schemas.microsoft.com/office/drawing/2014/main" id="{EAB1AE00-1B98-C2A3-476E-71F73F136B36}"/>
              </a:ext>
            </a:extLst>
          </p:cNvPr>
          <p:cNvCxnSpPr>
            <a:cxnSpLocks/>
            <a:endCxn id="2" idx="2"/>
          </p:cNvCxnSpPr>
          <p:nvPr/>
        </p:nvCxnSpPr>
        <p:spPr>
          <a:xfrm flipV="1">
            <a:off x="4666553" y="3569630"/>
            <a:ext cx="2557309" cy="35287"/>
          </a:xfrm>
          <a:prstGeom prst="bentConnector3">
            <a:avLst>
              <a:gd name="adj1" fmla="val 54614"/>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11">
            <a:extLst>
              <a:ext uri="{FF2B5EF4-FFF2-40B4-BE49-F238E27FC236}">
                <a16:creationId xmlns:a16="http://schemas.microsoft.com/office/drawing/2014/main" id="{3BE1A81E-FC67-6E49-7AB1-8EDC8F5C6858}"/>
              </a:ext>
            </a:extLst>
          </p:cNvPr>
          <p:cNvSpPr txBox="1"/>
          <p:nvPr/>
        </p:nvSpPr>
        <p:spPr>
          <a:xfrm>
            <a:off x="2201164" y="2608982"/>
            <a:ext cx="10816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Supports lifecycle of</a:t>
            </a:r>
          </a:p>
        </p:txBody>
      </p:sp>
      <p:cxnSp>
        <p:nvCxnSpPr>
          <p:cNvPr id="13" name="Connector: Elbow 7">
            <a:extLst>
              <a:ext uri="{FF2B5EF4-FFF2-40B4-BE49-F238E27FC236}">
                <a16:creationId xmlns:a16="http://schemas.microsoft.com/office/drawing/2014/main" id="{AF33D253-682B-FA32-E085-95575F2D0F1B}"/>
              </a:ext>
            </a:extLst>
          </p:cNvPr>
          <p:cNvCxnSpPr>
            <a:cxnSpLocks/>
            <a:stCxn id="23" idx="2"/>
            <a:endCxn id="7" idx="1"/>
          </p:cNvCxnSpPr>
          <p:nvPr/>
        </p:nvCxnSpPr>
        <p:spPr>
          <a:xfrm rot="5400000" flipH="1" flipV="1">
            <a:off x="4076336" y="3916124"/>
            <a:ext cx="278792" cy="1352787"/>
          </a:xfrm>
          <a:prstGeom prst="bentConnector4">
            <a:avLst>
              <a:gd name="adj1" fmla="val -81997"/>
              <a:gd name="adj2" fmla="val 87302"/>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1">
            <a:extLst>
              <a:ext uri="{FF2B5EF4-FFF2-40B4-BE49-F238E27FC236}">
                <a16:creationId xmlns:a16="http://schemas.microsoft.com/office/drawing/2014/main" id="{4F76A81D-4B52-AF7B-06E5-F3655AB72DA0}"/>
              </a:ext>
            </a:extLst>
          </p:cNvPr>
          <p:cNvSpPr txBox="1"/>
          <p:nvPr/>
        </p:nvSpPr>
        <p:spPr>
          <a:xfrm>
            <a:off x="4940235" y="3293781"/>
            <a:ext cx="217255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Op. vars &lt;-&gt; GDI KPI-s</a:t>
            </a:r>
          </a:p>
        </p:txBody>
      </p:sp>
      <p:sp>
        <p:nvSpPr>
          <p:cNvPr id="22" name="TextBox 11">
            <a:extLst>
              <a:ext uri="{FF2B5EF4-FFF2-40B4-BE49-F238E27FC236}">
                <a16:creationId xmlns:a16="http://schemas.microsoft.com/office/drawing/2014/main" id="{93A5F01A-23FD-1610-6DBB-93E29BAC0CE8}"/>
              </a:ext>
            </a:extLst>
          </p:cNvPr>
          <p:cNvSpPr txBox="1"/>
          <p:nvPr/>
        </p:nvSpPr>
        <p:spPr>
          <a:xfrm>
            <a:off x="6740149" y="1234724"/>
            <a:ext cx="18022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Data &amp; models transport</a:t>
            </a:r>
          </a:p>
        </p:txBody>
      </p:sp>
    </p:spTree>
    <p:extLst>
      <p:ext uri="{BB962C8B-B14F-4D97-AF65-F5344CB8AC3E}">
        <p14:creationId xmlns:p14="http://schemas.microsoft.com/office/powerpoint/2010/main" val="335216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6CDF1B9B-3293-00AD-57F9-98ED22E115B7}"/>
              </a:ext>
            </a:extLst>
          </p:cNvPr>
          <p:cNvSpPr>
            <a:spLocks noGrp="1"/>
          </p:cNvSpPr>
          <p:nvPr>
            <p:ph type="title"/>
          </p:nvPr>
        </p:nvSpPr>
        <p:spPr>
          <a:xfrm>
            <a:off x="311700" y="168810"/>
            <a:ext cx="8520600" cy="572700"/>
          </a:xfrm>
        </p:spPr>
        <p:txBody>
          <a:bodyPr/>
          <a:lstStyle/>
          <a:p>
            <a:r>
              <a:rPr lang="it-IT" sz="2400">
                <a:solidFill>
                  <a:schemeClr val="bg2"/>
                </a:solidFill>
              </a:rPr>
              <a:t>2. MLOps needs: principles &amp; stages</a:t>
            </a:r>
            <a:endParaRPr lang="it-IT" sz="2400">
              <a:solidFill>
                <a:schemeClr val="bg2"/>
              </a:solidFill>
              <a:highlight>
                <a:srgbClr val="FFFF00"/>
              </a:highlight>
            </a:endParaRPr>
          </a:p>
        </p:txBody>
      </p:sp>
      <p:sp>
        <p:nvSpPr>
          <p:cNvPr id="2" name="Rectángulo: esquinas redondeadas 1">
            <a:extLst>
              <a:ext uri="{FF2B5EF4-FFF2-40B4-BE49-F238E27FC236}">
                <a16:creationId xmlns:a16="http://schemas.microsoft.com/office/drawing/2014/main" id="{621EDCD7-9754-89CE-BFA2-4800FCB51EAA}"/>
              </a:ext>
            </a:extLst>
          </p:cNvPr>
          <p:cNvSpPr/>
          <p:nvPr/>
        </p:nvSpPr>
        <p:spPr>
          <a:xfrm>
            <a:off x="389988" y="686709"/>
            <a:ext cx="8440414" cy="5705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l"/>
            <a:r>
              <a:rPr lang="en-US" b="1" i="0" u="none" strike="noStrike" baseline="0" err="1">
                <a:latin typeface="Corbel"/>
              </a:rPr>
              <a:t>MLOps</a:t>
            </a:r>
            <a:r>
              <a:rPr lang="en-US" b="1" i="0" u="none" strike="noStrike" baseline="0">
                <a:latin typeface="Corbel"/>
              </a:rPr>
              <a:t> (Machine Learning Operations) </a:t>
            </a:r>
            <a:r>
              <a:rPr lang="en-US" b="0" i="0" u="none" strike="noStrike" baseline="0">
                <a:latin typeface="Corbel"/>
              </a:rPr>
              <a:t>is a set of practices and principles aimed at streamlining the deployment, management, and maintenance of machine learning (ML) models in production environments.</a:t>
            </a:r>
            <a:endParaRPr lang="es-ES">
              <a:latin typeface="Corbel"/>
            </a:endParaRPr>
          </a:p>
        </p:txBody>
      </p:sp>
      <p:pic>
        <p:nvPicPr>
          <p:cNvPr id="6" name="Imagen 5">
            <a:extLst>
              <a:ext uri="{FF2B5EF4-FFF2-40B4-BE49-F238E27FC236}">
                <a16:creationId xmlns:a16="http://schemas.microsoft.com/office/drawing/2014/main" id="{2BABE31C-DC2E-0992-2D25-FA71E481F252}"/>
              </a:ext>
            </a:extLst>
          </p:cNvPr>
          <p:cNvPicPr>
            <a:picLocks noChangeAspect="1"/>
          </p:cNvPicPr>
          <p:nvPr/>
        </p:nvPicPr>
        <p:blipFill>
          <a:blip r:embed="rId3"/>
          <a:stretch>
            <a:fillRect/>
          </a:stretch>
        </p:blipFill>
        <p:spPr>
          <a:xfrm>
            <a:off x="1875123" y="2408128"/>
            <a:ext cx="4846998" cy="2713181"/>
          </a:xfrm>
          <a:prstGeom prst="rect">
            <a:avLst/>
          </a:prstGeom>
        </p:spPr>
      </p:pic>
      <p:grpSp>
        <p:nvGrpSpPr>
          <p:cNvPr id="10" name="Grupo 25">
            <a:extLst>
              <a:ext uri="{FF2B5EF4-FFF2-40B4-BE49-F238E27FC236}">
                <a16:creationId xmlns:a16="http://schemas.microsoft.com/office/drawing/2014/main" id="{E8518B17-0381-D7AE-1311-072085EFA835}"/>
              </a:ext>
            </a:extLst>
          </p:cNvPr>
          <p:cNvGrpSpPr/>
          <p:nvPr/>
        </p:nvGrpSpPr>
        <p:grpSpPr>
          <a:xfrm>
            <a:off x="311701" y="1367467"/>
            <a:ext cx="8636357" cy="1131745"/>
            <a:chOff x="434904" y="2401500"/>
            <a:chExt cx="7263720" cy="1550014"/>
          </a:xfrm>
        </p:grpSpPr>
        <p:grpSp>
          <p:nvGrpSpPr>
            <p:cNvPr id="4" name="Google Shape;9956;p90">
              <a:extLst>
                <a:ext uri="{FF2B5EF4-FFF2-40B4-BE49-F238E27FC236}">
                  <a16:creationId xmlns:a16="http://schemas.microsoft.com/office/drawing/2014/main" id="{F827027F-2413-8155-C845-57F9C349DAC1}"/>
                </a:ext>
              </a:extLst>
            </p:cNvPr>
            <p:cNvGrpSpPr/>
            <p:nvPr/>
          </p:nvGrpSpPr>
          <p:grpSpPr>
            <a:xfrm>
              <a:off x="434904" y="2401500"/>
              <a:ext cx="5447321" cy="1550014"/>
              <a:chOff x="238125" y="1335475"/>
              <a:chExt cx="5214112" cy="3034175"/>
            </a:xfrm>
          </p:grpSpPr>
          <p:sp>
            <p:nvSpPr>
              <p:cNvPr id="7" name="Google Shape;9957;p90">
                <a:extLst>
                  <a:ext uri="{FF2B5EF4-FFF2-40B4-BE49-F238E27FC236}">
                    <a16:creationId xmlns:a16="http://schemas.microsoft.com/office/drawing/2014/main" id="{5897CDDC-538C-559F-DC86-72E136EE412F}"/>
                  </a:ext>
                </a:extLst>
              </p:cNvPr>
              <p:cNvSpPr/>
              <p:nvPr/>
            </p:nvSpPr>
            <p:spPr>
              <a:xfrm>
                <a:off x="3669985" y="1335475"/>
                <a:ext cx="1782252"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ln w="28575">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just"/>
                <a:endParaRPr sz="1200"/>
              </a:p>
            </p:txBody>
          </p:sp>
          <p:sp>
            <p:nvSpPr>
              <p:cNvPr id="8" name="Google Shape;9958;p90">
                <a:extLst>
                  <a:ext uri="{FF2B5EF4-FFF2-40B4-BE49-F238E27FC236}">
                    <a16:creationId xmlns:a16="http://schemas.microsoft.com/office/drawing/2014/main" id="{61882BB5-5038-E3EE-DA35-B2CFF7FC6975}"/>
                  </a:ext>
                </a:extLst>
              </p:cNvPr>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ln w="28575">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just"/>
                <a:endParaRPr sz="1200"/>
              </a:p>
            </p:txBody>
          </p:sp>
          <p:sp>
            <p:nvSpPr>
              <p:cNvPr id="9" name="Google Shape;9959;p90">
                <a:extLst>
                  <a:ext uri="{FF2B5EF4-FFF2-40B4-BE49-F238E27FC236}">
                    <a16:creationId xmlns:a16="http://schemas.microsoft.com/office/drawing/2014/main" id="{88C4B1A5-624C-D4B5-8926-FF43BE76CC5E}"/>
                  </a:ext>
                </a:extLst>
              </p:cNvPr>
              <p:cNvSpPr/>
              <p:nvPr/>
            </p:nvSpPr>
            <p:spPr>
              <a:xfrm>
                <a:off x="238125" y="1335475"/>
                <a:ext cx="1983784"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ln w="28575">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just"/>
                <a:endParaRPr sz="1200"/>
              </a:p>
            </p:txBody>
          </p:sp>
        </p:grpSp>
        <p:sp>
          <p:nvSpPr>
            <p:cNvPr id="5" name="Google Shape;9957;p90">
              <a:extLst>
                <a:ext uri="{FF2B5EF4-FFF2-40B4-BE49-F238E27FC236}">
                  <a16:creationId xmlns:a16="http://schemas.microsoft.com/office/drawing/2014/main" id="{B6B09F93-1160-76C4-A41D-8ED5283246D8}"/>
                </a:ext>
              </a:extLst>
            </p:cNvPr>
            <p:cNvSpPr/>
            <p:nvPr/>
          </p:nvSpPr>
          <p:spPr>
            <a:xfrm>
              <a:off x="5622883" y="2401500"/>
              <a:ext cx="2075741" cy="1550014"/>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ln w="28575">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just"/>
              <a:endParaRPr sz="1200"/>
            </a:p>
          </p:txBody>
        </p:sp>
      </p:grpSp>
      <p:sp>
        <p:nvSpPr>
          <p:cNvPr id="13" name="CuadroTexto 31">
            <a:extLst>
              <a:ext uri="{FF2B5EF4-FFF2-40B4-BE49-F238E27FC236}">
                <a16:creationId xmlns:a16="http://schemas.microsoft.com/office/drawing/2014/main" id="{A5D9E7C3-F03A-3322-6F31-43B51FCDAB1E}"/>
              </a:ext>
            </a:extLst>
          </p:cNvPr>
          <p:cNvSpPr txBox="1"/>
          <p:nvPr/>
        </p:nvSpPr>
        <p:spPr>
          <a:xfrm>
            <a:off x="361937" y="1370843"/>
            <a:ext cx="2172633" cy="1123384"/>
          </a:xfrm>
          <a:prstGeom prst="rect">
            <a:avLst/>
          </a:prstGeom>
          <a:noFill/>
        </p:spPr>
        <p:txBody>
          <a:bodyPr wrap="square" lIns="91440" tIns="45720" rIns="91440" bIns="45720" rtlCol="0" anchor="t">
            <a:spAutoFit/>
          </a:bodyPr>
          <a:lstStyle/>
          <a:p>
            <a:pPr algn="just"/>
            <a:r>
              <a:rPr lang="en-US" sz="1200" b="1" i="0" u="none" strike="noStrike" baseline="0">
                <a:latin typeface="Corbel-Bold"/>
              </a:rPr>
              <a:t>Automation</a:t>
            </a:r>
            <a:r>
              <a:rPr lang="en-US" sz="1200" b="0" i="0" u="none" strike="noStrike" baseline="0">
                <a:latin typeface="Corbel"/>
              </a:rPr>
              <a:t>:</a:t>
            </a:r>
            <a:r>
              <a:rPr lang="en-US" sz="1200">
                <a:latin typeface="Corbel"/>
              </a:rPr>
              <a:t> </a:t>
            </a:r>
            <a:endParaRPr lang="en-US" sz="1200" b="0" i="0" u="none" strike="noStrike" baseline="0">
              <a:latin typeface="Corbel" panose="020B0503020204020204" pitchFamily="34" charset="0"/>
            </a:endParaRPr>
          </a:p>
          <a:p>
            <a:r>
              <a:rPr lang="en-US" sz="1100" b="0" i="0" u="none" strike="noStrike" baseline="0">
                <a:latin typeface="Corbel"/>
              </a:rPr>
              <a:t>In ML, it automates</a:t>
            </a:r>
          </a:p>
          <a:p>
            <a:r>
              <a:rPr lang="en-US" sz="1100" b="0" i="0" u="none" strike="noStrike" baseline="0">
                <a:latin typeface="Corbel"/>
              </a:rPr>
              <a:t>repetitive processes like data preprocessing and model deployment, improving efficiency.</a:t>
            </a:r>
            <a:endParaRPr lang="en-US" sz="1100">
              <a:latin typeface="Corbel"/>
            </a:endParaRPr>
          </a:p>
          <a:p>
            <a:endParaRPr lang="es-ES" sz="1100"/>
          </a:p>
        </p:txBody>
      </p:sp>
      <p:sp>
        <p:nvSpPr>
          <p:cNvPr id="15" name="CuadroTexto 32">
            <a:extLst>
              <a:ext uri="{FF2B5EF4-FFF2-40B4-BE49-F238E27FC236}">
                <a16:creationId xmlns:a16="http://schemas.microsoft.com/office/drawing/2014/main" id="{D2033E9C-BEA9-8333-E5FD-4F57CB322359}"/>
              </a:ext>
            </a:extLst>
          </p:cNvPr>
          <p:cNvSpPr txBox="1"/>
          <p:nvPr/>
        </p:nvSpPr>
        <p:spPr>
          <a:xfrm>
            <a:off x="2689084" y="1367829"/>
            <a:ext cx="1981458" cy="1308050"/>
          </a:xfrm>
          <a:prstGeom prst="rect">
            <a:avLst/>
          </a:prstGeom>
          <a:noFill/>
        </p:spPr>
        <p:txBody>
          <a:bodyPr wrap="square" lIns="91440" tIns="45720" rIns="91440" bIns="45720" rtlCol="0" anchor="t">
            <a:spAutoFit/>
          </a:bodyPr>
          <a:lstStyle/>
          <a:p>
            <a:pPr algn="just"/>
            <a:r>
              <a:rPr lang="en-US" sz="1200" b="1" i="0" u="none" strike="noStrike" baseline="0">
                <a:latin typeface="Corbel-Bold"/>
              </a:rPr>
              <a:t>Versioning</a:t>
            </a:r>
            <a:r>
              <a:rPr lang="en-US" sz="1200" b="0" i="0" u="none" strike="noStrike" baseline="0">
                <a:latin typeface="Corbel"/>
              </a:rPr>
              <a:t>:</a:t>
            </a:r>
          </a:p>
          <a:p>
            <a:r>
              <a:rPr lang="en-US" sz="1100" b="0" i="0" u="none" strike="noStrike" baseline="0">
                <a:latin typeface="Corbel"/>
              </a:rPr>
              <a:t>assigns unique identifiers to changes in software or data, enabling</a:t>
            </a:r>
          </a:p>
          <a:p>
            <a:r>
              <a:rPr lang="en-US" sz="1100" b="0" i="0" u="none" strike="noStrike" baseline="0">
                <a:latin typeface="Corbel"/>
              </a:rPr>
              <a:t>developers to </a:t>
            </a:r>
            <a:r>
              <a:rPr lang="en-US" sz="1100" b="1" i="0" u="none" strike="noStrike" baseline="0">
                <a:latin typeface="Corbel"/>
              </a:rPr>
              <a:t>track </a:t>
            </a:r>
            <a:r>
              <a:rPr lang="en-US" sz="1100" b="0" i="0" u="none" strike="noStrike" baseline="0">
                <a:latin typeface="Corbel"/>
              </a:rPr>
              <a:t>modifications.</a:t>
            </a:r>
            <a:endParaRPr lang="en-US" sz="1100">
              <a:latin typeface="Corbel"/>
            </a:endParaRPr>
          </a:p>
          <a:p>
            <a:endParaRPr lang="es-ES" sz="1100"/>
          </a:p>
        </p:txBody>
      </p:sp>
      <p:sp>
        <p:nvSpPr>
          <p:cNvPr id="17" name="CuadroTexto 33">
            <a:extLst>
              <a:ext uri="{FF2B5EF4-FFF2-40B4-BE49-F238E27FC236}">
                <a16:creationId xmlns:a16="http://schemas.microsoft.com/office/drawing/2014/main" id="{55489338-FA87-DEFD-BABC-3E81978BA09B}"/>
              </a:ext>
            </a:extLst>
          </p:cNvPr>
          <p:cNvSpPr txBox="1"/>
          <p:nvPr/>
        </p:nvSpPr>
        <p:spPr>
          <a:xfrm>
            <a:off x="4778841" y="1370826"/>
            <a:ext cx="1822517" cy="1338828"/>
          </a:xfrm>
          <a:prstGeom prst="rect">
            <a:avLst/>
          </a:prstGeom>
          <a:noFill/>
        </p:spPr>
        <p:txBody>
          <a:bodyPr wrap="square" lIns="91440" tIns="45720" rIns="91440" bIns="45720" rtlCol="0" anchor="t">
            <a:spAutoFit/>
          </a:bodyPr>
          <a:lstStyle/>
          <a:p>
            <a:r>
              <a:rPr lang="en-US" sz="1200" b="1" i="0" u="none" strike="noStrike" baseline="0">
                <a:latin typeface="Corbel-Bold"/>
              </a:rPr>
              <a:t>Monitorization</a:t>
            </a:r>
            <a:r>
              <a:rPr lang="en-US" sz="1200" b="0" i="0" u="none" strike="noStrike" baseline="0">
                <a:latin typeface="Corbel"/>
              </a:rPr>
              <a:t>: </a:t>
            </a:r>
            <a:r>
              <a:rPr lang="en-US" sz="1100" b="0" i="0" u="none" strike="noStrike" baseline="0">
                <a:latin typeface="Corbel"/>
              </a:rPr>
              <a:t>Monitoring continuously observes software or ML models in production to </a:t>
            </a:r>
            <a:r>
              <a:rPr lang="en-US" sz="1100">
                <a:latin typeface="Corbel"/>
              </a:rPr>
              <a:t>detect issues</a:t>
            </a:r>
            <a:r>
              <a:rPr lang="en-US" sz="1100" b="0" i="0" u="none" strike="noStrike" baseline="0">
                <a:latin typeface="Corbel"/>
              </a:rPr>
              <a:t> or changes in real-world data.</a:t>
            </a:r>
            <a:endParaRPr lang="en-US"/>
          </a:p>
          <a:p>
            <a:endParaRPr lang="es-ES"/>
          </a:p>
        </p:txBody>
      </p:sp>
      <p:sp>
        <p:nvSpPr>
          <p:cNvPr id="19" name="CuadroTexto 34">
            <a:extLst>
              <a:ext uri="{FF2B5EF4-FFF2-40B4-BE49-F238E27FC236}">
                <a16:creationId xmlns:a16="http://schemas.microsoft.com/office/drawing/2014/main" id="{9557B6A1-6344-8E70-2520-040ABA094E6A}"/>
              </a:ext>
            </a:extLst>
          </p:cNvPr>
          <p:cNvSpPr txBox="1"/>
          <p:nvPr/>
        </p:nvSpPr>
        <p:spPr>
          <a:xfrm>
            <a:off x="6812241" y="1368102"/>
            <a:ext cx="1774896" cy="1308050"/>
          </a:xfrm>
          <a:prstGeom prst="rect">
            <a:avLst/>
          </a:prstGeom>
          <a:noFill/>
        </p:spPr>
        <p:txBody>
          <a:bodyPr wrap="square" lIns="91440" tIns="45720" rIns="91440" bIns="45720" rtlCol="0" anchor="t">
            <a:spAutoFit/>
          </a:bodyPr>
          <a:lstStyle/>
          <a:p>
            <a:r>
              <a:rPr lang="en-US" sz="1200" b="1" i="0" u="none" strike="noStrike" baseline="0">
                <a:latin typeface="Corbel-Bold"/>
              </a:rPr>
              <a:t>Reproducibility</a:t>
            </a:r>
            <a:r>
              <a:rPr lang="en-US" sz="1200">
                <a:latin typeface="Corbel"/>
              </a:rPr>
              <a:t>: </a:t>
            </a:r>
            <a:r>
              <a:rPr lang="en-US" sz="1100" b="0" i="0" u="none" strike="noStrike" baseline="0">
                <a:latin typeface="Corbel"/>
              </a:rPr>
              <a:t>ensures the ability to recreate ML experiments or model outcomes</a:t>
            </a:r>
          </a:p>
          <a:p>
            <a:r>
              <a:rPr lang="en-US" sz="1100" b="0" i="0" u="none" strike="noStrike" baseline="0">
                <a:latin typeface="Corbel"/>
              </a:rPr>
              <a:t>by documenting code, data, and settings.</a:t>
            </a:r>
            <a:endParaRPr lang="en-US" sz="1100">
              <a:latin typeface="Corbel"/>
            </a:endParaRPr>
          </a:p>
          <a:p>
            <a:endParaRPr lang="es-ES" sz="1200"/>
          </a:p>
        </p:txBody>
      </p:sp>
    </p:spTree>
    <p:extLst>
      <p:ext uri="{BB962C8B-B14F-4D97-AF65-F5344CB8AC3E}">
        <p14:creationId xmlns:p14="http://schemas.microsoft.com/office/powerpoint/2010/main" val="3713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uadroTexto 14">
            <a:extLst>
              <a:ext uri="{FF2B5EF4-FFF2-40B4-BE49-F238E27FC236}">
                <a16:creationId xmlns:a16="http://schemas.microsoft.com/office/drawing/2014/main" id="{125DA785-7EC7-69FB-A582-5228DE2BA6F3}"/>
              </a:ext>
            </a:extLst>
          </p:cNvPr>
          <p:cNvSpPr txBox="1"/>
          <p:nvPr/>
        </p:nvSpPr>
        <p:spPr>
          <a:xfrm>
            <a:off x="1136121" y="4099071"/>
            <a:ext cx="1209112" cy="307777"/>
          </a:xfrm>
          <a:prstGeom prst="rect">
            <a:avLst/>
          </a:prstGeom>
          <a:noFill/>
        </p:spPr>
        <p:txBody>
          <a:bodyPr wrap="square" rtlCol="0">
            <a:spAutoFit/>
          </a:bodyPr>
          <a:lstStyle/>
          <a:p>
            <a:pPr algn="ctr"/>
            <a:r>
              <a:rPr lang="en-US" b="1">
                <a:solidFill>
                  <a:schemeClr val="tx2"/>
                </a:solidFill>
              </a:rPr>
              <a:t>Automation</a:t>
            </a:r>
          </a:p>
        </p:txBody>
      </p:sp>
      <p:sp>
        <p:nvSpPr>
          <p:cNvPr id="36" name="CuadroTexto 16">
            <a:extLst>
              <a:ext uri="{FF2B5EF4-FFF2-40B4-BE49-F238E27FC236}">
                <a16:creationId xmlns:a16="http://schemas.microsoft.com/office/drawing/2014/main" id="{7DC65FD4-4C24-8E9E-D7E7-DD5B188C5D81}"/>
              </a:ext>
            </a:extLst>
          </p:cNvPr>
          <p:cNvSpPr txBox="1"/>
          <p:nvPr/>
        </p:nvSpPr>
        <p:spPr>
          <a:xfrm>
            <a:off x="2536740" y="1246008"/>
            <a:ext cx="1127982" cy="307777"/>
          </a:xfrm>
          <a:prstGeom prst="rect">
            <a:avLst/>
          </a:prstGeom>
          <a:noFill/>
        </p:spPr>
        <p:txBody>
          <a:bodyPr wrap="square" rtlCol="0">
            <a:spAutoFit/>
          </a:bodyPr>
          <a:lstStyle/>
          <a:p>
            <a:r>
              <a:rPr lang="en-US" b="1">
                <a:solidFill>
                  <a:schemeClr val="tx2"/>
                </a:solidFill>
              </a:rPr>
              <a:t>Versioning</a:t>
            </a:r>
          </a:p>
        </p:txBody>
      </p:sp>
      <p:sp>
        <p:nvSpPr>
          <p:cNvPr id="38" name="CuadroTexto 18">
            <a:extLst>
              <a:ext uri="{FF2B5EF4-FFF2-40B4-BE49-F238E27FC236}">
                <a16:creationId xmlns:a16="http://schemas.microsoft.com/office/drawing/2014/main" id="{331E6828-41AA-3EC5-E99B-088FED2CCA1A}"/>
              </a:ext>
            </a:extLst>
          </p:cNvPr>
          <p:cNvSpPr txBox="1"/>
          <p:nvPr/>
        </p:nvSpPr>
        <p:spPr>
          <a:xfrm>
            <a:off x="2343512" y="4099071"/>
            <a:ext cx="1514437" cy="307777"/>
          </a:xfrm>
          <a:prstGeom prst="rect">
            <a:avLst/>
          </a:prstGeom>
          <a:noFill/>
        </p:spPr>
        <p:txBody>
          <a:bodyPr wrap="square">
            <a:spAutoFit/>
          </a:bodyPr>
          <a:lstStyle/>
          <a:p>
            <a:r>
              <a:rPr lang="en-US" b="1">
                <a:solidFill>
                  <a:schemeClr val="tx2"/>
                </a:solidFill>
              </a:rPr>
              <a:t>Reproducibility</a:t>
            </a:r>
          </a:p>
        </p:txBody>
      </p:sp>
      <p:sp>
        <p:nvSpPr>
          <p:cNvPr id="40" name="CuadroTexto 20">
            <a:extLst>
              <a:ext uri="{FF2B5EF4-FFF2-40B4-BE49-F238E27FC236}">
                <a16:creationId xmlns:a16="http://schemas.microsoft.com/office/drawing/2014/main" id="{19E2EEB2-7942-6EA7-B744-C67787BAC5D1}"/>
              </a:ext>
            </a:extLst>
          </p:cNvPr>
          <p:cNvSpPr txBox="1"/>
          <p:nvPr/>
        </p:nvSpPr>
        <p:spPr>
          <a:xfrm>
            <a:off x="4728956" y="4103045"/>
            <a:ext cx="2067563" cy="307777"/>
          </a:xfrm>
          <a:prstGeom prst="rect">
            <a:avLst/>
          </a:prstGeom>
          <a:noFill/>
        </p:spPr>
        <p:txBody>
          <a:bodyPr wrap="square">
            <a:spAutoFit/>
          </a:bodyPr>
          <a:lstStyle/>
          <a:p>
            <a:pPr algn="ctr"/>
            <a:r>
              <a:rPr lang="en-US" b="1">
                <a:solidFill>
                  <a:schemeClr val="tx2"/>
                </a:solidFill>
              </a:rPr>
              <a:t>Secure data sharing</a:t>
            </a:r>
          </a:p>
        </p:txBody>
      </p:sp>
      <p:sp>
        <p:nvSpPr>
          <p:cNvPr id="42" name="CuadroTexto 21">
            <a:extLst>
              <a:ext uri="{FF2B5EF4-FFF2-40B4-BE49-F238E27FC236}">
                <a16:creationId xmlns:a16="http://schemas.microsoft.com/office/drawing/2014/main" id="{2FCE41BA-8AC8-B685-DBAC-46B72238F534}"/>
              </a:ext>
            </a:extLst>
          </p:cNvPr>
          <p:cNvSpPr txBox="1"/>
          <p:nvPr/>
        </p:nvSpPr>
        <p:spPr>
          <a:xfrm>
            <a:off x="3743006" y="1239802"/>
            <a:ext cx="1293329" cy="307777"/>
          </a:xfrm>
          <a:prstGeom prst="rect">
            <a:avLst/>
          </a:prstGeom>
          <a:noFill/>
        </p:spPr>
        <p:txBody>
          <a:bodyPr wrap="square" rtlCol="0">
            <a:spAutoFit/>
          </a:bodyPr>
          <a:lstStyle/>
          <a:p>
            <a:pPr algn="ctr"/>
            <a:r>
              <a:rPr lang="en-US" b="1">
                <a:solidFill>
                  <a:schemeClr val="tx2"/>
                </a:solidFill>
              </a:rPr>
              <a:t>Deployment</a:t>
            </a:r>
          </a:p>
        </p:txBody>
      </p:sp>
      <p:sp>
        <p:nvSpPr>
          <p:cNvPr id="44" name="CuadroTexto 22">
            <a:extLst>
              <a:ext uri="{FF2B5EF4-FFF2-40B4-BE49-F238E27FC236}">
                <a16:creationId xmlns:a16="http://schemas.microsoft.com/office/drawing/2014/main" id="{857BC740-A7E2-B4AA-BBF2-CE73BC248611}"/>
              </a:ext>
            </a:extLst>
          </p:cNvPr>
          <p:cNvSpPr txBox="1"/>
          <p:nvPr/>
        </p:nvSpPr>
        <p:spPr>
          <a:xfrm>
            <a:off x="5992627" y="1236409"/>
            <a:ext cx="2132315" cy="307777"/>
          </a:xfrm>
          <a:prstGeom prst="rect">
            <a:avLst/>
          </a:prstGeom>
          <a:noFill/>
        </p:spPr>
        <p:txBody>
          <a:bodyPr wrap="square">
            <a:spAutoFit/>
          </a:bodyPr>
          <a:lstStyle/>
          <a:p>
            <a:pPr algn="ctr"/>
            <a:r>
              <a:rPr lang="en-US" b="1">
                <a:solidFill>
                  <a:schemeClr val="tx2"/>
                </a:solidFill>
              </a:rPr>
              <a:t>Monitoring</a:t>
            </a:r>
          </a:p>
        </p:txBody>
      </p:sp>
      <p:cxnSp>
        <p:nvCxnSpPr>
          <p:cNvPr id="14" name="Google Shape;9371;p88">
            <a:extLst>
              <a:ext uri="{FF2B5EF4-FFF2-40B4-BE49-F238E27FC236}">
                <a16:creationId xmlns:a16="http://schemas.microsoft.com/office/drawing/2014/main" id="{52889B3A-9C91-F0E6-F08C-4F48003FFB7A}"/>
              </a:ext>
            </a:extLst>
          </p:cNvPr>
          <p:cNvCxnSpPr/>
          <p:nvPr/>
        </p:nvCxnSpPr>
        <p:spPr>
          <a:xfrm>
            <a:off x="5762738" y="3475016"/>
            <a:ext cx="0" cy="624055"/>
          </a:xfrm>
          <a:prstGeom prst="straightConnector1">
            <a:avLst/>
          </a:prstGeom>
          <a:ln>
            <a:headEnd type="none" w="med" len="med"/>
            <a:tailEnd type="diamond" w="med" len="med"/>
          </a:ln>
        </p:spPr>
        <p:style>
          <a:lnRef idx="1">
            <a:schemeClr val="accent4"/>
          </a:lnRef>
          <a:fillRef idx="0">
            <a:schemeClr val="accent4"/>
          </a:fillRef>
          <a:effectRef idx="0">
            <a:schemeClr val="accent4"/>
          </a:effectRef>
          <a:fontRef idx="minor">
            <a:schemeClr val="tx1"/>
          </a:fontRef>
        </p:style>
      </p:cxnSp>
      <p:cxnSp>
        <p:nvCxnSpPr>
          <p:cNvPr id="16" name="Google Shape;9373;p88">
            <a:extLst>
              <a:ext uri="{FF2B5EF4-FFF2-40B4-BE49-F238E27FC236}">
                <a16:creationId xmlns:a16="http://schemas.microsoft.com/office/drawing/2014/main" id="{A4A46245-6C45-22F0-DBE8-14899187EC81}"/>
              </a:ext>
            </a:extLst>
          </p:cNvPr>
          <p:cNvCxnSpPr/>
          <p:nvPr/>
        </p:nvCxnSpPr>
        <p:spPr>
          <a:xfrm rot="10800000">
            <a:off x="3100732" y="1630895"/>
            <a:ext cx="0" cy="624055"/>
          </a:xfrm>
          <a:prstGeom prst="straightConnector1">
            <a:avLst/>
          </a:prstGeom>
          <a:ln>
            <a:headEnd type="none" w="med" len="med"/>
            <a:tailEnd type="diamond" w="med" len="med"/>
          </a:ln>
        </p:spPr>
        <p:style>
          <a:lnRef idx="1">
            <a:schemeClr val="accent4"/>
          </a:lnRef>
          <a:fillRef idx="0">
            <a:schemeClr val="accent4"/>
          </a:fillRef>
          <a:effectRef idx="0">
            <a:schemeClr val="accent4"/>
          </a:effectRef>
          <a:fontRef idx="minor">
            <a:schemeClr val="tx1"/>
          </a:fontRef>
        </p:style>
      </p:cxnSp>
      <p:cxnSp>
        <p:nvCxnSpPr>
          <p:cNvPr id="18" name="Google Shape;9370;p88">
            <a:extLst>
              <a:ext uri="{FF2B5EF4-FFF2-40B4-BE49-F238E27FC236}">
                <a16:creationId xmlns:a16="http://schemas.microsoft.com/office/drawing/2014/main" id="{A71D50C0-88A2-57B7-D3EC-C9C2A8583C3C}"/>
              </a:ext>
            </a:extLst>
          </p:cNvPr>
          <p:cNvCxnSpPr/>
          <p:nvPr/>
        </p:nvCxnSpPr>
        <p:spPr>
          <a:xfrm>
            <a:off x="1740678" y="3449424"/>
            <a:ext cx="0" cy="624055"/>
          </a:xfrm>
          <a:prstGeom prst="straightConnector1">
            <a:avLst/>
          </a:prstGeom>
          <a:ln>
            <a:headEnd type="none" w="med" len="med"/>
            <a:tailEnd type="diamond" w="med" len="med"/>
          </a:ln>
        </p:spPr>
        <p:style>
          <a:lnRef idx="1">
            <a:schemeClr val="accent4"/>
          </a:lnRef>
          <a:fillRef idx="0">
            <a:schemeClr val="accent4"/>
          </a:fillRef>
          <a:effectRef idx="0">
            <a:schemeClr val="accent4"/>
          </a:effectRef>
          <a:fontRef idx="minor">
            <a:schemeClr val="tx1"/>
          </a:fontRef>
        </p:style>
      </p:cxnSp>
      <p:cxnSp>
        <p:nvCxnSpPr>
          <p:cNvPr id="20" name="Google Shape;9371;p88">
            <a:extLst>
              <a:ext uri="{FF2B5EF4-FFF2-40B4-BE49-F238E27FC236}">
                <a16:creationId xmlns:a16="http://schemas.microsoft.com/office/drawing/2014/main" id="{9FE181FC-2C63-91F5-7C76-13F13ABCA6E0}"/>
              </a:ext>
            </a:extLst>
          </p:cNvPr>
          <p:cNvCxnSpPr/>
          <p:nvPr/>
        </p:nvCxnSpPr>
        <p:spPr>
          <a:xfrm>
            <a:off x="3100733" y="3449424"/>
            <a:ext cx="0" cy="624055"/>
          </a:xfrm>
          <a:prstGeom prst="straightConnector1">
            <a:avLst/>
          </a:prstGeom>
          <a:ln>
            <a:headEnd type="none" w="med" len="med"/>
            <a:tailEnd type="diamond" w="med" len="med"/>
          </a:ln>
        </p:spPr>
        <p:style>
          <a:lnRef idx="1">
            <a:schemeClr val="accent4"/>
          </a:lnRef>
          <a:fillRef idx="0">
            <a:schemeClr val="accent4"/>
          </a:fillRef>
          <a:effectRef idx="0">
            <a:schemeClr val="accent4"/>
          </a:effectRef>
          <a:fontRef idx="minor">
            <a:schemeClr val="tx1"/>
          </a:fontRef>
        </p:style>
      </p:cxnSp>
      <p:cxnSp>
        <p:nvCxnSpPr>
          <p:cNvPr id="22" name="Google Shape;9372;p88">
            <a:extLst>
              <a:ext uri="{FF2B5EF4-FFF2-40B4-BE49-F238E27FC236}">
                <a16:creationId xmlns:a16="http://schemas.microsoft.com/office/drawing/2014/main" id="{69BE56D9-B9E9-BBB6-BDCE-F58BEE28D020}"/>
              </a:ext>
            </a:extLst>
          </p:cNvPr>
          <p:cNvCxnSpPr/>
          <p:nvPr/>
        </p:nvCxnSpPr>
        <p:spPr>
          <a:xfrm rot="10800000">
            <a:off x="7058785" y="1623307"/>
            <a:ext cx="0" cy="620764"/>
          </a:xfrm>
          <a:prstGeom prst="straightConnector1">
            <a:avLst/>
          </a:prstGeom>
          <a:ln>
            <a:headEnd type="none" w="med" len="med"/>
            <a:tailEnd type="diamond" w="med" len="med"/>
          </a:ln>
        </p:spPr>
        <p:style>
          <a:lnRef idx="1">
            <a:schemeClr val="accent4"/>
          </a:lnRef>
          <a:fillRef idx="0">
            <a:schemeClr val="accent4"/>
          </a:fillRef>
          <a:effectRef idx="0">
            <a:schemeClr val="accent4"/>
          </a:effectRef>
          <a:fontRef idx="minor">
            <a:schemeClr val="tx1"/>
          </a:fontRef>
        </p:style>
      </p:cxnSp>
      <p:cxnSp>
        <p:nvCxnSpPr>
          <p:cNvPr id="24" name="Google Shape;9373;p88">
            <a:extLst>
              <a:ext uri="{FF2B5EF4-FFF2-40B4-BE49-F238E27FC236}">
                <a16:creationId xmlns:a16="http://schemas.microsoft.com/office/drawing/2014/main" id="{8308F4DC-8B0B-7991-C502-122AB25A76B7}"/>
              </a:ext>
            </a:extLst>
          </p:cNvPr>
          <p:cNvCxnSpPr/>
          <p:nvPr/>
        </p:nvCxnSpPr>
        <p:spPr>
          <a:xfrm rot="10800000">
            <a:off x="4389672" y="1630895"/>
            <a:ext cx="0" cy="624055"/>
          </a:xfrm>
          <a:prstGeom prst="straightConnector1">
            <a:avLst/>
          </a:prstGeom>
          <a:ln>
            <a:headEnd type="none" w="med" len="med"/>
            <a:tailEnd type="diamond" w="med" len="med"/>
          </a:ln>
        </p:spPr>
        <p:style>
          <a:lnRef idx="1">
            <a:schemeClr val="accent4"/>
          </a:lnRef>
          <a:fillRef idx="0">
            <a:schemeClr val="accent4"/>
          </a:fillRef>
          <a:effectRef idx="0">
            <a:schemeClr val="accent4"/>
          </a:effectRef>
          <a:fontRef idx="minor">
            <a:schemeClr val="tx1"/>
          </a:fontRef>
        </p:style>
      </p:cxnSp>
      <p:sp>
        <p:nvSpPr>
          <p:cNvPr id="26" name="Google Shape;9375;p88">
            <a:extLst>
              <a:ext uri="{FF2B5EF4-FFF2-40B4-BE49-F238E27FC236}">
                <a16:creationId xmlns:a16="http://schemas.microsoft.com/office/drawing/2014/main" id="{0D4897EC-3FF9-0FE8-6CAE-A7A9025D72DD}"/>
              </a:ext>
            </a:extLst>
          </p:cNvPr>
          <p:cNvSpPr/>
          <p:nvPr/>
        </p:nvSpPr>
        <p:spPr>
          <a:xfrm>
            <a:off x="1002109" y="2159090"/>
            <a:ext cx="2679297" cy="1380806"/>
          </a:xfrm>
          <a:custGeom>
            <a:avLst/>
            <a:gdLst/>
            <a:ahLst/>
            <a:cxnLst/>
            <a:rect l="l" t="t" r="r" b="b"/>
            <a:pathLst>
              <a:path w="34368" h="16266" extrusionOk="0">
                <a:moveTo>
                  <a:pt x="4679" y="0"/>
                </a:moveTo>
                <a:lnTo>
                  <a:pt x="0" y="8133"/>
                </a:lnTo>
                <a:lnTo>
                  <a:pt x="4679" y="16265"/>
                </a:lnTo>
                <a:lnTo>
                  <a:pt x="14094" y="16265"/>
                </a:lnTo>
                <a:lnTo>
                  <a:pt x="17913" y="9590"/>
                </a:lnTo>
                <a:lnTo>
                  <a:pt x="22591" y="1458"/>
                </a:lnTo>
                <a:lnTo>
                  <a:pt x="30301" y="1458"/>
                </a:lnTo>
                <a:lnTo>
                  <a:pt x="33522" y="7098"/>
                </a:lnTo>
                <a:lnTo>
                  <a:pt x="34367" y="5640"/>
                </a:lnTo>
                <a:lnTo>
                  <a:pt x="33522" y="4183"/>
                </a:lnTo>
                <a:lnTo>
                  <a:pt x="31146" y="0"/>
                </a:lnTo>
                <a:lnTo>
                  <a:pt x="21746" y="0"/>
                </a:lnTo>
                <a:lnTo>
                  <a:pt x="17067" y="8133"/>
                </a:lnTo>
                <a:lnTo>
                  <a:pt x="13234" y="14808"/>
                </a:lnTo>
                <a:lnTo>
                  <a:pt x="5524" y="14808"/>
                </a:lnTo>
                <a:lnTo>
                  <a:pt x="1706" y="8133"/>
                </a:lnTo>
                <a:lnTo>
                  <a:pt x="5524" y="1458"/>
                </a:lnTo>
                <a:lnTo>
                  <a:pt x="13234" y="1458"/>
                </a:lnTo>
                <a:lnTo>
                  <a:pt x="16455" y="7098"/>
                </a:lnTo>
                <a:lnTo>
                  <a:pt x="17301" y="5640"/>
                </a:lnTo>
                <a:lnTo>
                  <a:pt x="16455" y="4183"/>
                </a:lnTo>
                <a:lnTo>
                  <a:pt x="14094"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376;p88">
            <a:extLst>
              <a:ext uri="{FF2B5EF4-FFF2-40B4-BE49-F238E27FC236}">
                <a16:creationId xmlns:a16="http://schemas.microsoft.com/office/drawing/2014/main" id="{BE055498-DB8F-EA28-8659-554F28E752B1}"/>
              </a:ext>
            </a:extLst>
          </p:cNvPr>
          <p:cNvSpPr/>
          <p:nvPr/>
        </p:nvSpPr>
        <p:spPr>
          <a:xfrm>
            <a:off x="5119012" y="2124201"/>
            <a:ext cx="2680388" cy="1380806"/>
          </a:xfrm>
          <a:custGeom>
            <a:avLst/>
            <a:gdLst/>
            <a:ahLst/>
            <a:cxnLst/>
            <a:rect l="l" t="t" r="r" b="b"/>
            <a:pathLst>
              <a:path w="34382" h="16266" extrusionOk="0">
                <a:moveTo>
                  <a:pt x="20288" y="0"/>
                </a:moveTo>
                <a:lnTo>
                  <a:pt x="16470" y="6675"/>
                </a:lnTo>
                <a:lnTo>
                  <a:pt x="11791" y="14808"/>
                </a:lnTo>
                <a:lnTo>
                  <a:pt x="4081" y="14808"/>
                </a:lnTo>
                <a:lnTo>
                  <a:pt x="860" y="9167"/>
                </a:lnTo>
                <a:lnTo>
                  <a:pt x="0" y="10625"/>
                </a:lnTo>
                <a:lnTo>
                  <a:pt x="860" y="12082"/>
                </a:lnTo>
                <a:lnTo>
                  <a:pt x="3221" y="16265"/>
                </a:lnTo>
                <a:lnTo>
                  <a:pt x="12637" y="16265"/>
                </a:lnTo>
                <a:lnTo>
                  <a:pt x="17315" y="8133"/>
                </a:lnTo>
                <a:lnTo>
                  <a:pt x="21134" y="1458"/>
                </a:lnTo>
                <a:lnTo>
                  <a:pt x="28858" y="1458"/>
                </a:lnTo>
                <a:lnTo>
                  <a:pt x="32677" y="8133"/>
                </a:lnTo>
                <a:lnTo>
                  <a:pt x="28858" y="14808"/>
                </a:lnTo>
                <a:lnTo>
                  <a:pt x="21134" y="14808"/>
                </a:lnTo>
                <a:lnTo>
                  <a:pt x="17927" y="9167"/>
                </a:lnTo>
                <a:lnTo>
                  <a:pt x="17067" y="10625"/>
                </a:lnTo>
                <a:lnTo>
                  <a:pt x="17927" y="12082"/>
                </a:lnTo>
                <a:lnTo>
                  <a:pt x="20288" y="16265"/>
                </a:lnTo>
                <a:lnTo>
                  <a:pt x="29703" y="16265"/>
                </a:lnTo>
                <a:lnTo>
                  <a:pt x="34382" y="8133"/>
                </a:lnTo>
                <a:lnTo>
                  <a:pt x="29703"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tx1"/>
              </a:solidFill>
              <a:effectLst>
                <a:outerShdw blurRad="38100" dist="19050" dir="2700000" algn="tl" rotWithShape="0">
                  <a:schemeClr val="dk1">
                    <a:alpha val="40000"/>
                  </a:schemeClr>
                </a:outerShdw>
              </a:effectLst>
            </a:endParaRPr>
          </a:p>
        </p:txBody>
      </p:sp>
      <p:sp>
        <p:nvSpPr>
          <p:cNvPr id="30" name="Google Shape;9377;p88">
            <a:extLst>
              <a:ext uri="{FF2B5EF4-FFF2-40B4-BE49-F238E27FC236}">
                <a16:creationId xmlns:a16="http://schemas.microsoft.com/office/drawing/2014/main" id="{1BA0EB30-C37E-4791-1DBA-8E299B7B6A5A}"/>
              </a:ext>
            </a:extLst>
          </p:cNvPr>
          <p:cNvSpPr/>
          <p:nvPr/>
        </p:nvSpPr>
        <p:spPr>
          <a:xfrm>
            <a:off x="2459165" y="2159090"/>
            <a:ext cx="2561109" cy="1380806"/>
          </a:xfrm>
          <a:custGeom>
            <a:avLst/>
            <a:gdLst/>
            <a:ahLst/>
            <a:cxnLst/>
            <a:rect l="l" t="t" r="r" b="b"/>
            <a:pathLst>
              <a:path w="32852" h="16266" extrusionOk="0">
                <a:moveTo>
                  <a:pt x="20347" y="0"/>
                </a:moveTo>
                <a:lnTo>
                  <a:pt x="16455" y="6675"/>
                </a:lnTo>
                <a:lnTo>
                  <a:pt x="11850" y="14808"/>
                </a:lnTo>
                <a:lnTo>
                  <a:pt x="4125" y="14808"/>
                </a:lnTo>
                <a:lnTo>
                  <a:pt x="846" y="9167"/>
                </a:lnTo>
                <a:lnTo>
                  <a:pt x="0" y="10625"/>
                </a:lnTo>
                <a:lnTo>
                  <a:pt x="846" y="12082"/>
                </a:lnTo>
                <a:lnTo>
                  <a:pt x="3280" y="16265"/>
                </a:lnTo>
                <a:lnTo>
                  <a:pt x="12695" y="16265"/>
                </a:lnTo>
                <a:lnTo>
                  <a:pt x="17315" y="8133"/>
                </a:lnTo>
                <a:lnTo>
                  <a:pt x="21134" y="1458"/>
                </a:lnTo>
                <a:lnTo>
                  <a:pt x="28902" y="1458"/>
                </a:lnTo>
                <a:lnTo>
                  <a:pt x="32065" y="6981"/>
                </a:lnTo>
                <a:lnTo>
                  <a:pt x="32852" y="5524"/>
                </a:lnTo>
                <a:lnTo>
                  <a:pt x="29703"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377;p88">
            <a:extLst>
              <a:ext uri="{FF2B5EF4-FFF2-40B4-BE49-F238E27FC236}">
                <a16:creationId xmlns:a16="http://schemas.microsoft.com/office/drawing/2014/main" id="{2ACC753F-3F79-423B-F911-0D82E62EE3A0}"/>
              </a:ext>
            </a:extLst>
          </p:cNvPr>
          <p:cNvSpPr/>
          <p:nvPr/>
        </p:nvSpPr>
        <p:spPr>
          <a:xfrm>
            <a:off x="3780144" y="2159090"/>
            <a:ext cx="2561109" cy="1380806"/>
          </a:xfrm>
          <a:custGeom>
            <a:avLst/>
            <a:gdLst/>
            <a:ahLst/>
            <a:cxnLst/>
            <a:rect l="l" t="t" r="r" b="b"/>
            <a:pathLst>
              <a:path w="32852" h="16266" extrusionOk="0">
                <a:moveTo>
                  <a:pt x="20347" y="0"/>
                </a:moveTo>
                <a:lnTo>
                  <a:pt x="16455" y="6675"/>
                </a:lnTo>
                <a:lnTo>
                  <a:pt x="11850" y="14808"/>
                </a:lnTo>
                <a:lnTo>
                  <a:pt x="4125" y="14808"/>
                </a:lnTo>
                <a:lnTo>
                  <a:pt x="846" y="9167"/>
                </a:lnTo>
                <a:lnTo>
                  <a:pt x="0" y="10625"/>
                </a:lnTo>
                <a:lnTo>
                  <a:pt x="846" y="12082"/>
                </a:lnTo>
                <a:lnTo>
                  <a:pt x="3280" y="16265"/>
                </a:lnTo>
                <a:lnTo>
                  <a:pt x="12695" y="16265"/>
                </a:lnTo>
                <a:lnTo>
                  <a:pt x="17315" y="8133"/>
                </a:lnTo>
                <a:lnTo>
                  <a:pt x="21134" y="1458"/>
                </a:lnTo>
                <a:lnTo>
                  <a:pt x="28902" y="1458"/>
                </a:lnTo>
                <a:lnTo>
                  <a:pt x="32065" y="6981"/>
                </a:lnTo>
                <a:lnTo>
                  <a:pt x="32852" y="5524"/>
                </a:lnTo>
                <a:lnTo>
                  <a:pt x="29703"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CuadroTexto 27">
            <a:extLst>
              <a:ext uri="{FF2B5EF4-FFF2-40B4-BE49-F238E27FC236}">
                <a16:creationId xmlns:a16="http://schemas.microsoft.com/office/drawing/2014/main" id="{8D05BBA9-C208-9EF4-AB29-D9BEE30573EE}"/>
              </a:ext>
            </a:extLst>
          </p:cNvPr>
          <p:cNvSpPr txBox="1"/>
          <p:nvPr/>
        </p:nvSpPr>
        <p:spPr>
          <a:xfrm>
            <a:off x="5398980" y="2626088"/>
            <a:ext cx="727515" cy="461665"/>
          </a:xfrm>
          <a:prstGeom prst="rect">
            <a:avLst/>
          </a:prstGeom>
          <a:noFill/>
        </p:spPr>
        <p:txBody>
          <a:bodyPr wrap="square" lIns="91440" tIns="45720" rIns="91440" bIns="45720" rtlCol="0" anchor="t">
            <a:spAutoFit/>
          </a:bodyPr>
          <a:lstStyle/>
          <a:p>
            <a:r>
              <a:rPr lang="en-US" sz="2400" b="1">
                <a:solidFill>
                  <a:srgbClr val="2B4A28"/>
                </a:solidFill>
              </a:rPr>
              <a:t>IDS</a:t>
            </a:r>
          </a:p>
        </p:txBody>
      </p:sp>
      <p:sp>
        <p:nvSpPr>
          <p:cNvPr id="54" name="CuadroTexto 28">
            <a:extLst>
              <a:ext uri="{FF2B5EF4-FFF2-40B4-BE49-F238E27FC236}">
                <a16:creationId xmlns:a16="http://schemas.microsoft.com/office/drawing/2014/main" id="{7DEB76FF-2091-A456-BD40-90A3523BD02B}"/>
              </a:ext>
            </a:extLst>
          </p:cNvPr>
          <p:cNvSpPr txBox="1"/>
          <p:nvPr/>
        </p:nvSpPr>
        <p:spPr>
          <a:xfrm>
            <a:off x="6507861" y="2664827"/>
            <a:ext cx="1125461" cy="338554"/>
          </a:xfrm>
          <a:prstGeom prst="rect">
            <a:avLst/>
          </a:prstGeom>
          <a:noFill/>
        </p:spPr>
        <p:txBody>
          <a:bodyPr wrap="square" lIns="91440" tIns="45720" rIns="91440" bIns="45720" rtlCol="0" anchor="t">
            <a:spAutoFit/>
          </a:bodyPr>
          <a:lstStyle/>
          <a:p>
            <a:pPr algn="ctr"/>
            <a:r>
              <a:rPr lang="en-US" sz="1600" b="1" dirty="0">
                <a:solidFill>
                  <a:srgbClr val="2B4A28"/>
                </a:solidFill>
              </a:rPr>
              <a:t>Evidently</a:t>
            </a:r>
          </a:p>
        </p:txBody>
      </p:sp>
      <p:pic>
        <p:nvPicPr>
          <p:cNvPr id="57" name="Picture 6" descr="Apache Airflow - Wikipedia, la enciclopedia libre">
            <a:extLst>
              <a:ext uri="{FF2B5EF4-FFF2-40B4-BE49-F238E27FC236}">
                <a16:creationId xmlns:a16="http://schemas.microsoft.com/office/drawing/2014/main" id="{2A9EAFB7-92E8-8FD6-DE8A-E011867B6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634" y="2676513"/>
            <a:ext cx="734569" cy="28205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MLflow Documentation — MLflow 2.7.1 documentation">
            <a:extLst>
              <a:ext uri="{FF2B5EF4-FFF2-40B4-BE49-F238E27FC236}">
                <a16:creationId xmlns:a16="http://schemas.microsoft.com/office/drawing/2014/main" id="{3164647E-1135-A036-E3DD-0AA46453A1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753" y="2687266"/>
            <a:ext cx="894691" cy="32797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2" descr="Contenedores de Docker | ¿Qué es Docker? | AWS">
            <a:extLst>
              <a:ext uri="{FF2B5EF4-FFF2-40B4-BE49-F238E27FC236}">
                <a16:creationId xmlns:a16="http://schemas.microsoft.com/office/drawing/2014/main" id="{54B3698B-0C01-0E32-92F1-B0054BD5D48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543" r="22778" b="8205"/>
          <a:stretch/>
        </p:blipFill>
        <p:spPr bwMode="auto">
          <a:xfrm>
            <a:off x="3988801" y="2530930"/>
            <a:ext cx="806273" cy="5727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a:extLst>
              <a:ext uri="{FF2B5EF4-FFF2-40B4-BE49-F238E27FC236}">
                <a16:creationId xmlns:a16="http://schemas.microsoft.com/office/drawing/2014/main" id="{F9D8CF68-00DA-929C-3ED6-7CCAB52E5D75}"/>
              </a:ext>
            </a:extLst>
          </p:cNvPr>
          <p:cNvSpPr>
            <a:spLocks noGrp="1"/>
          </p:cNvSpPr>
          <p:nvPr>
            <p:ph type="title"/>
          </p:nvPr>
        </p:nvSpPr>
        <p:spPr>
          <a:xfrm>
            <a:off x="311700" y="168810"/>
            <a:ext cx="8520600" cy="572700"/>
          </a:xfrm>
        </p:spPr>
        <p:txBody>
          <a:bodyPr/>
          <a:lstStyle/>
          <a:p>
            <a:r>
              <a:rPr lang="it-IT" sz="2400">
                <a:solidFill>
                  <a:schemeClr val="bg2"/>
                </a:solidFill>
              </a:rPr>
              <a:t>3. CLARUS MLOps solution: toolkit</a:t>
            </a:r>
            <a:endParaRPr lang="it-IT" sz="2400">
              <a:solidFill>
                <a:schemeClr val="bg2"/>
              </a:solidFill>
              <a:highlight>
                <a:srgbClr val="FFFF00"/>
              </a:highlight>
            </a:endParaRPr>
          </a:p>
        </p:txBody>
      </p:sp>
    </p:spTree>
    <p:extLst>
      <p:ext uri="{BB962C8B-B14F-4D97-AF65-F5344CB8AC3E}">
        <p14:creationId xmlns:p14="http://schemas.microsoft.com/office/powerpoint/2010/main" val="2721870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Diagrama&#10;&#10;Descripción generada automáticamente">
            <a:extLst>
              <a:ext uri="{FF2B5EF4-FFF2-40B4-BE49-F238E27FC236}">
                <a16:creationId xmlns:a16="http://schemas.microsoft.com/office/drawing/2014/main" id="{7F7F83F8-A7FA-A95A-227A-8B0C1C246C6D}"/>
              </a:ext>
            </a:extLst>
          </p:cNvPr>
          <p:cNvPicPr>
            <a:picLocks noChangeAspect="1"/>
          </p:cNvPicPr>
          <p:nvPr/>
        </p:nvPicPr>
        <p:blipFill>
          <a:blip r:embed="rId3"/>
          <a:stretch>
            <a:fillRect/>
          </a:stretch>
        </p:blipFill>
        <p:spPr>
          <a:xfrm>
            <a:off x="2182278" y="508719"/>
            <a:ext cx="4211294" cy="2266820"/>
          </a:xfrm>
          <a:prstGeom prst="rect">
            <a:avLst/>
          </a:prstGeom>
        </p:spPr>
      </p:pic>
      <p:sp>
        <p:nvSpPr>
          <p:cNvPr id="12" name="Title 2">
            <a:extLst>
              <a:ext uri="{FF2B5EF4-FFF2-40B4-BE49-F238E27FC236}">
                <a16:creationId xmlns:a16="http://schemas.microsoft.com/office/drawing/2014/main" id="{6CDF1B9B-3293-00AD-57F9-98ED22E115B7}"/>
              </a:ext>
            </a:extLst>
          </p:cNvPr>
          <p:cNvSpPr>
            <a:spLocks noGrp="1"/>
          </p:cNvSpPr>
          <p:nvPr>
            <p:ph type="title"/>
          </p:nvPr>
        </p:nvSpPr>
        <p:spPr>
          <a:xfrm>
            <a:off x="311700" y="12946"/>
            <a:ext cx="8520600" cy="572700"/>
          </a:xfrm>
        </p:spPr>
        <p:txBody>
          <a:bodyPr/>
          <a:lstStyle/>
          <a:p>
            <a:r>
              <a:rPr lang="it-IT" sz="2400">
                <a:solidFill>
                  <a:schemeClr val="bg2"/>
                </a:solidFill>
              </a:rPr>
              <a:t>3. CLARUS MLOps solution: toolkit</a:t>
            </a:r>
          </a:p>
        </p:txBody>
      </p:sp>
      <p:grpSp>
        <p:nvGrpSpPr>
          <p:cNvPr id="16" name="Grupo 15">
            <a:extLst>
              <a:ext uri="{FF2B5EF4-FFF2-40B4-BE49-F238E27FC236}">
                <a16:creationId xmlns:a16="http://schemas.microsoft.com/office/drawing/2014/main" id="{E5C88F8F-B7B9-DE8E-23A7-3EC19C3D9DDD}"/>
              </a:ext>
            </a:extLst>
          </p:cNvPr>
          <p:cNvGrpSpPr/>
          <p:nvPr/>
        </p:nvGrpSpPr>
        <p:grpSpPr>
          <a:xfrm>
            <a:off x="214499" y="2792624"/>
            <a:ext cx="2110921" cy="2019300"/>
            <a:chOff x="639899" y="3124200"/>
            <a:chExt cx="2110921" cy="2019300"/>
          </a:xfrm>
        </p:grpSpPr>
        <p:sp>
          <p:nvSpPr>
            <p:cNvPr id="4" name="Rectángulo: esquinas redondeadas 3">
              <a:extLst>
                <a:ext uri="{FF2B5EF4-FFF2-40B4-BE49-F238E27FC236}">
                  <a16:creationId xmlns:a16="http://schemas.microsoft.com/office/drawing/2014/main" id="{1F812A3B-29F6-2879-CCA1-0D76FF9CE44D}"/>
                </a:ext>
              </a:extLst>
            </p:cNvPr>
            <p:cNvSpPr/>
            <p:nvPr/>
          </p:nvSpPr>
          <p:spPr>
            <a:xfrm>
              <a:off x="639899" y="3124200"/>
              <a:ext cx="2004330" cy="20193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2050" name="Picture 2" descr="Proyecto Jupyter - Wikipedia, la enciclopedia libre">
              <a:extLst>
                <a:ext uri="{FF2B5EF4-FFF2-40B4-BE49-F238E27FC236}">
                  <a16:creationId xmlns:a16="http://schemas.microsoft.com/office/drawing/2014/main" id="{AFFFE6BB-B144-A821-DE0A-55DE0097CB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2796" y="3287808"/>
              <a:ext cx="335280" cy="39008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018F9637-6EB0-BE5E-644B-00C56DDE5379}"/>
                </a:ext>
              </a:extLst>
            </p:cNvPr>
            <p:cNvSpPr txBox="1"/>
            <p:nvPr/>
          </p:nvSpPr>
          <p:spPr>
            <a:xfrm>
              <a:off x="762000" y="3741420"/>
              <a:ext cx="1988820" cy="1384995"/>
            </a:xfrm>
            <a:prstGeom prst="rect">
              <a:avLst/>
            </a:prstGeom>
            <a:noFill/>
          </p:spPr>
          <p:txBody>
            <a:bodyPr wrap="square" rtlCol="0">
              <a:spAutoFit/>
            </a:bodyPr>
            <a:lstStyle/>
            <a:p>
              <a:pPr algn="l"/>
              <a:r>
                <a:rPr lang="en-US">
                  <a:latin typeface="Corbel" panose="020B0503020204020204" pitchFamily="34" charset="0"/>
                </a:rPr>
                <a:t>W</a:t>
              </a:r>
              <a:r>
                <a:rPr lang="en-US" b="0" i="0" u="none" strike="noStrike" baseline="0">
                  <a:latin typeface="Corbel" panose="020B0503020204020204" pitchFamily="34" charset="0"/>
                </a:rPr>
                <a:t>eb application that allows users to create and share</a:t>
              </a:r>
            </a:p>
            <a:p>
              <a:pPr algn="l"/>
              <a:r>
                <a:rPr lang="en-US" b="0" i="0" u="none" strike="noStrike" baseline="0">
                  <a:latin typeface="Corbel" panose="020B0503020204020204" pitchFamily="34" charset="0"/>
                </a:rPr>
                <a:t>documents containing live code, equations, visualizations.</a:t>
              </a:r>
              <a:endParaRPr lang="es-ES" sz="1100"/>
            </a:p>
          </p:txBody>
        </p:sp>
      </p:grpSp>
      <p:grpSp>
        <p:nvGrpSpPr>
          <p:cNvPr id="19" name="Grupo 18">
            <a:extLst>
              <a:ext uri="{FF2B5EF4-FFF2-40B4-BE49-F238E27FC236}">
                <a16:creationId xmlns:a16="http://schemas.microsoft.com/office/drawing/2014/main" id="{3B4EDA84-7BA4-C47F-4240-50269D442CD1}"/>
              </a:ext>
            </a:extLst>
          </p:cNvPr>
          <p:cNvGrpSpPr/>
          <p:nvPr/>
        </p:nvGrpSpPr>
        <p:grpSpPr>
          <a:xfrm>
            <a:off x="2683148" y="2805609"/>
            <a:ext cx="1843132" cy="1969919"/>
            <a:chOff x="2595315" y="2675908"/>
            <a:chExt cx="1843132" cy="1969919"/>
          </a:xfrm>
        </p:grpSpPr>
        <p:sp>
          <p:nvSpPr>
            <p:cNvPr id="7" name="Rectángulo: esquinas redondeadas 6">
              <a:extLst>
                <a:ext uri="{FF2B5EF4-FFF2-40B4-BE49-F238E27FC236}">
                  <a16:creationId xmlns:a16="http://schemas.microsoft.com/office/drawing/2014/main" id="{9661B0E4-9EAC-8AFA-908C-B6039CA7F9AA}"/>
                </a:ext>
              </a:extLst>
            </p:cNvPr>
            <p:cNvSpPr/>
            <p:nvPr/>
          </p:nvSpPr>
          <p:spPr>
            <a:xfrm>
              <a:off x="2595315" y="2675908"/>
              <a:ext cx="1843132" cy="19699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2054" name="Picture 6" descr="Apache Airflow - Wikipedia, la enciclopedia libre">
              <a:extLst>
                <a:ext uri="{FF2B5EF4-FFF2-40B4-BE49-F238E27FC236}">
                  <a16:creationId xmlns:a16="http://schemas.microsoft.com/office/drawing/2014/main" id="{BA4E4C94-1093-4E98-DB23-FEBC045D5D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1726" y="2897295"/>
              <a:ext cx="734569" cy="282058"/>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7BE46224-AFBC-C388-6246-643D95DCAC39}"/>
                </a:ext>
              </a:extLst>
            </p:cNvPr>
            <p:cNvSpPr txBox="1"/>
            <p:nvPr/>
          </p:nvSpPr>
          <p:spPr>
            <a:xfrm>
              <a:off x="2940659" y="3361000"/>
              <a:ext cx="1497788" cy="1169551"/>
            </a:xfrm>
            <a:prstGeom prst="rect">
              <a:avLst/>
            </a:prstGeom>
            <a:noFill/>
          </p:spPr>
          <p:txBody>
            <a:bodyPr wrap="square" rtlCol="0">
              <a:spAutoFit/>
            </a:bodyPr>
            <a:lstStyle/>
            <a:p>
              <a:pPr algn="l"/>
              <a:r>
                <a:rPr lang="es-ES" b="0" i="0" u="none" strike="noStrike" baseline="0" err="1">
                  <a:latin typeface="Corbel" panose="020B0503020204020204" pitchFamily="34" charset="0"/>
                </a:rPr>
                <a:t>Platform</a:t>
              </a:r>
              <a:r>
                <a:rPr lang="es-ES" b="0" i="0" u="none" strike="noStrike" baseline="0">
                  <a:latin typeface="Corbel" panose="020B0503020204020204" pitchFamily="34" charset="0"/>
                </a:rPr>
                <a:t> </a:t>
              </a:r>
              <a:r>
                <a:rPr lang="es-ES" b="0" i="0" u="none" strike="noStrike" baseline="0" err="1">
                  <a:latin typeface="Corbel" panose="020B0503020204020204" pitchFamily="34" charset="0"/>
                </a:rPr>
                <a:t>for</a:t>
              </a:r>
              <a:endParaRPr lang="es-ES" b="0" i="0" u="none" strike="noStrike" baseline="0">
                <a:latin typeface="Corbel" panose="020B0503020204020204" pitchFamily="34" charset="0"/>
              </a:endParaRPr>
            </a:p>
            <a:p>
              <a:pPr algn="l"/>
              <a:r>
                <a:rPr lang="en-US" b="1" i="0" u="none" strike="noStrike" baseline="0">
                  <a:latin typeface="Corbel" panose="020B0503020204020204" pitchFamily="34" charset="0"/>
                </a:rPr>
                <a:t>orchestrating</a:t>
              </a:r>
              <a:r>
                <a:rPr lang="en-US" b="0" i="0" u="none" strike="noStrike" baseline="0">
                  <a:latin typeface="Corbel" panose="020B0503020204020204" pitchFamily="34" charset="0"/>
                </a:rPr>
                <a:t> complex workflows and data pipelines.</a:t>
              </a:r>
              <a:endParaRPr lang="es-ES" sz="1100"/>
            </a:p>
          </p:txBody>
        </p:sp>
      </p:grpSp>
      <p:grpSp>
        <p:nvGrpSpPr>
          <p:cNvPr id="20" name="Grupo 19">
            <a:extLst>
              <a:ext uri="{FF2B5EF4-FFF2-40B4-BE49-F238E27FC236}">
                <a16:creationId xmlns:a16="http://schemas.microsoft.com/office/drawing/2014/main" id="{B4536432-DEE9-7AED-7460-C33CB2C9CE48}"/>
              </a:ext>
            </a:extLst>
          </p:cNvPr>
          <p:cNvGrpSpPr/>
          <p:nvPr/>
        </p:nvGrpSpPr>
        <p:grpSpPr>
          <a:xfrm>
            <a:off x="5015226" y="2805609"/>
            <a:ext cx="1763387" cy="1969918"/>
            <a:chOff x="4874858" y="2695221"/>
            <a:chExt cx="1763387" cy="1969918"/>
          </a:xfrm>
        </p:grpSpPr>
        <p:sp>
          <p:nvSpPr>
            <p:cNvPr id="9" name="Rectángulo: esquinas redondeadas 8">
              <a:extLst>
                <a:ext uri="{FF2B5EF4-FFF2-40B4-BE49-F238E27FC236}">
                  <a16:creationId xmlns:a16="http://schemas.microsoft.com/office/drawing/2014/main" id="{C83C4AF4-C7DF-B3B8-2CB7-A10DB8EA3B45}"/>
                </a:ext>
              </a:extLst>
            </p:cNvPr>
            <p:cNvSpPr/>
            <p:nvPr/>
          </p:nvSpPr>
          <p:spPr>
            <a:xfrm>
              <a:off x="4874858" y="2695221"/>
              <a:ext cx="1646101" cy="19699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2056" name="Picture 8" descr="MLflow Documentation — MLflow 2.7.1 documentation">
              <a:extLst>
                <a:ext uri="{FF2B5EF4-FFF2-40B4-BE49-F238E27FC236}">
                  <a16:creationId xmlns:a16="http://schemas.microsoft.com/office/drawing/2014/main" id="{F6746A0E-CCE7-AC61-1EF5-C9B9A414B5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6591" y="2927361"/>
              <a:ext cx="894691" cy="327973"/>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BA564B65-9A17-4994-CBFE-D23AF671E395}"/>
                </a:ext>
              </a:extLst>
            </p:cNvPr>
            <p:cNvSpPr txBox="1"/>
            <p:nvPr/>
          </p:nvSpPr>
          <p:spPr>
            <a:xfrm>
              <a:off x="5097911" y="3387865"/>
              <a:ext cx="1540334" cy="1169551"/>
            </a:xfrm>
            <a:prstGeom prst="rect">
              <a:avLst/>
            </a:prstGeom>
            <a:noFill/>
          </p:spPr>
          <p:txBody>
            <a:bodyPr wrap="square" rtlCol="0">
              <a:spAutoFit/>
            </a:bodyPr>
            <a:lstStyle/>
            <a:p>
              <a:pPr algn="l"/>
              <a:r>
                <a:rPr lang="en-US" b="0" i="0" u="none" strike="noStrike" baseline="0">
                  <a:latin typeface="Corbel" panose="020B0503020204020204" pitchFamily="34" charset="0"/>
                </a:rPr>
                <a:t>Platform for managing the end-to-end machine learning lifecycle.</a:t>
              </a:r>
              <a:endParaRPr lang="es-ES" sz="1100"/>
            </a:p>
          </p:txBody>
        </p:sp>
      </p:grpSp>
      <p:grpSp>
        <p:nvGrpSpPr>
          <p:cNvPr id="18" name="Grupo 17">
            <a:extLst>
              <a:ext uri="{FF2B5EF4-FFF2-40B4-BE49-F238E27FC236}">
                <a16:creationId xmlns:a16="http://schemas.microsoft.com/office/drawing/2014/main" id="{20C6F8F3-A6DA-DB17-62C9-C105AA8F9578}"/>
              </a:ext>
            </a:extLst>
          </p:cNvPr>
          <p:cNvGrpSpPr/>
          <p:nvPr/>
        </p:nvGrpSpPr>
        <p:grpSpPr>
          <a:xfrm>
            <a:off x="7057314" y="3037749"/>
            <a:ext cx="1738041" cy="1554480"/>
            <a:chOff x="6858000" y="3091348"/>
            <a:chExt cx="1738041" cy="1554480"/>
          </a:xfrm>
        </p:grpSpPr>
        <p:sp>
          <p:nvSpPr>
            <p:cNvPr id="10" name="Rectángulo: esquinas redondeadas 9">
              <a:extLst>
                <a:ext uri="{FF2B5EF4-FFF2-40B4-BE49-F238E27FC236}">
                  <a16:creationId xmlns:a16="http://schemas.microsoft.com/office/drawing/2014/main" id="{B35563A1-FEB9-AED9-B5EA-213A10A476F0}"/>
                </a:ext>
              </a:extLst>
            </p:cNvPr>
            <p:cNvSpPr/>
            <p:nvPr/>
          </p:nvSpPr>
          <p:spPr>
            <a:xfrm>
              <a:off x="6858000" y="3091348"/>
              <a:ext cx="1646101" cy="1554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2058" name="Picture 10" descr="GitHub - minio/minio: High Performance Object Storage for AI">
              <a:extLst>
                <a:ext uri="{FF2B5EF4-FFF2-40B4-BE49-F238E27FC236}">
                  <a16:creationId xmlns:a16="http://schemas.microsoft.com/office/drawing/2014/main" id="{11397419-1E58-A538-72F3-F8740BA068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7314" y="3280144"/>
              <a:ext cx="1096258" cy="161712"/>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5A138514-C3C7-902D-A6E9-8192FD5398D4}"/>
                </a:ext>
              </a:extLst>
            </p:cNvPr>
            <p:cNvSpPr txBox="1"/>
            <p:nvPr/>
          </p:nvSpPr>
          <p:spPr>
            <a:xfrm>
              <a:off x="6980601" y="3630652"/>
              <a:ext cx="1615440" cy="738664"/>
            </a:xfrm>
            <a:prstGeom prst="rect">
              <a:avLst/>
            </a:prstGeom>
            <a:noFill/>
          </p:spPr>
          <p:txBody>
            <a:bodyPr wrap="square" rtlCol="0">
              <a:spAutoFit/>
            </a:bodyPr>
            <a:lstStyle/>
            <a:p>
              <a:r>
                <a:rPr lang="en-US">
                  <a:latin typeface="Corbel" panose="020B0503020204020204" pitchFamily="34" charset="0"/>
                </a:rPr>
                <a:t>O</a:t>
              </a:r>
              <a:r>
                <a:rPr lang="en-US" b="0" i="0" u="none" strike="noStrike" baseline="0">
                  <a:latin typeface="Corbel" panose="020B0503020204020204" pitchFamily="34" charset="0"/>
                </a:rPr>
                <a:t>bject storage server compatible with Amazon S3.</a:t>
              </a:r>
              <a:endParaRPr lang="es-ES" sz="1100"/>
            </a:p>
          </p:txBody>
        </p:sp>
      </p:grpSp>
      <p:grpSp>
        <p:nvGrpSpPr>
          <p:cNvPr id="17" name="Grupo 16">
            <a:extLst>
              <a:ext uri="{FF2B5EF4-FFF2-40B4-BE49-F238E27FC236}">
                <a16:creationId xmlns:a16="http://schemas.microsoft.com/office/drawing/2014/main" id="{ACE0B052-47FC-F92B-B503-A821E0B3AD08}"/>
              </a:ext>
            </a:extLst>
          </p:cNvPr>
          <p:cNvGrpSpPr/>
          <p:nvPr/>
        </p:nvGrpSpPr>
        <p:grpSpPr>
          <a:xfrm>
            <a:off x="7057314" y="1007468"/>
            <a:ext cx="1646101" cy="1554480"/>
            <a:chOff x="4572000" y="3091349"/>
            <a:chExt cx="1646101" cy="1554480"/>
          </a:xfrm>
        </p:grpSpPr>
        <p:sp>
          <p:nvSpPr>
            <p:cNvPr id="6" name="Rectángulo: esquinas redondeadas 5">
              <a:extLst>
                <a:ext uri="{FF2B5EF4-FFF2-40B4-BE49-F238E27FC236}">
                  <a16:creationId xmlns:a16="http://schemas.microsoft.com/office/drawing/2014/main" id="{2695BA10-4A6E-E055-81A8-2BBEE385595C}"/>
                </a:ext>
              </a:extLst>
            </p:cNvPr>
            <p:cNvSpPr/>
            <p:nvPr/>
          </p:nvSpPr>
          <p:spPr>
            <a:xfrm>
              <a:off x="4572000" y="3091349"/>
              <a:ext cx="1646101" cy="1554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2052" name="Picture 4" descr="PostgreSQL vs SQL Server: 16 diferencias críticas">
              <a:extLst>
                <a:ext uri="{FF2B5EF4-FFF2-40B4-BE49-F238E27FC236}">
                  <a16:creationId xmlns:a16="http://schemas.microsoft.com/office/drawing/2014/main" id="{C48E2026-AAB6-29F6-51E0-C7A6926F824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266" t="27376" r="14133" b="28338"/>
            <a:stretch/>
          </p:blipFill>
          <p:spPr bwMode="auto">
            <a:xfrm>
              <a:off x="4930231" y="3227879"/>
              <a:ext cx="1005840" cy="358403"/>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124D52F5-BA54-7069-B1D8-3F3A3C1D764D}"/>
                </a:ext>
              </a:extLst>
            </p:cNvPr>
            <p:cNvSpPr txBox="1"/>
            <p:nvPr/>
          </p:nvSpPr>
          <p:spPr>
            <a:xfrm>
              <a:off x="4902358" y="3641060"/>
              <a:ext cx="1199925" cy="954107"/>
            </a:xfrm>
            <a:prstGeom prst="rect">
              <a:avLst/>
            </a:prstGeom>
            <a:noFill/>
          </p:spPr>
          <p:txBody>
            <a:bodyPr wrap="square" rtlCol="0">
              <a:spAutoFit/>
            </a:bodyPr>
            <a:lstStyle/>
            <a:p>
              <a:r>
                <a:rPr lang="es-ES" err="1">
                  <a:latin typeface="Corbel" panose="020B0503020204020204" pitchFamily="34" charset="0"/>
                </a:rPr>
                <a:t>Relational</a:t>
              </a:r>
              <a:r>
                <a:rPr lang="es-ES">
                  <a:latin typeface="Corbel" panose="020B0503020204020204" pitchFamily="34" charset="0"/>
                </a:rPr>
                <a:t> </a:t>
              </a:r>
              <a:r>
                <a:rPr lang="es-ES" b="0" i="0" u="none" strike="noStrike" baseline="0" err="1">
                  <a:latin typeface="Corbel" panose="020B0503020204020204" pitchFamily="34" charset="0"/>
                </a:rPr>
                <a:t>database</a:t>
              </a:r>
              <a:r>
                <a:rPr lang="es-ES" b="0" i="0" u="none" strike="noStrike" baseline="0">
                  <a:latin typeface="Corbel" panose="020B0503020204020204" pitchFamily="34" charset="0"/>
                </a:rPr>
                <a:t> </a:t>
              </a:r>
              <a:r>
                <a:rPr lang="es-ES" b="0" i="0" u="none" strike="noStrike" baseline="0" err="1">
                  <a:latin typeface="Corbel" panose="020B0503020204020204" pitchFamily="34" charset="0"/>
                </a:rPr>
                <a:t>management</a:t>
              </a:r>
              <a:r>
                <a:rPr lang="es-ES" b="0" i="0" u="none" strike="noStrike" baseline="0">
                  <a:latin typeface="Corbel" panose="020B0503020204020204" pitchFamily="34" charset="0"/>
                </a:rPr>
                <a:t> system.</a:t>
              </a:r>
              <a:endParaRPr lang="es-ES" sz="1100"/>
            </a:p>
          </p:txBody>
        </p:sp>
      </p:grpSp>
      <p:sp>
        <p:nvSpPr>
          <p:cNvPr id="21" name="Flecha: a la derecha 20">
            <a:extLst>
              <a:ext uri="{FF2B5EF4-FFF2-40B4-BE49-F238E27FC236}">
                <a16:creationId xmlns:a16="http://schemas.microsoft.com/office/drawing/2014/main" id="{F29BF1D0-2206-3979-56E2-1373EDAE57DE}"/>
              </a:ext>
            </a:extLst>
          </p:cNvPr>
          <p:cNvSpPr/>
          <p:nvPr/>
        </p:nvSpPr>
        <p:spPr>
          <a:xfrm>
            <a:off x="2325420" y="3577053"/>
            <a:ext cx="278701" cy="2204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Flecha: a la derecha 21">
            <a:extLst>
              <a:ext uri="{FF2B5EF4-FFF2-40B4-BE49-F238E27FC236}">
                <a16:creationId xmlns:a16="http://schemas.microsoft.com/office/drawing/2014/main" id="{6D93628F-7D24-1C23-A2FD-4F33053DB1B0}"/>
              </a:ext>
            </a:extLst>
          </p:cNvPr>
          <p:cNvSpPr/>
          <p:nvPr/>
        </p:nvSpPr>
        <p:spPr>
          <a:xfrm>
            <a:off x="4680877" y="3619249"/>
            <a:ext cx="278701" cy="2204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a la derecha 22">
            <a:extLst>
              <a:ext uri="{FF2B5EF4-FFF2-40B4-BE49-F238E27FC236}">
                <a16:creationId xmlns:a16="http://schemas.microsoft.com/office/drawing/2014/main" id="{1BCA7B95-3EB6-9660-2802-5A2631910EF9}"/>
              </a:ext>
            </a:extLst>
          </p:cNvPr>
          <p:cNvSpPr/>
          <p:nvPr/>
        </p:nvSpPr>
        <p:spPr>
          <a:xfrm>
            <a:off x="6745029" y="3570161"/>
            <a:ext cx="278701" cy="2204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Flecha: a la derecha 23">
            <a:extLst>
              <a:ext uri="{FF2B5EF4-FFF2-40B4-BE49-F238E27FC236}">
                <a16:creationId xmlns:a16="http://schemas.microsoft.com/office/drawing/2014/main" id="{B1EC256F-BF50-FF82-E8C2-1939EC4528DF}"/>
              </a:ext>
            </a:extLst>
          </p:cNvPr>
          <p:cNvSpPr/>
          <p:nvPr/>
        </p:nvSpPr>
        <p:spPr>
          <a:xfrm rot="19140734">
            <a:off x="6605678" y="2582721"/>
            <a:ext cx="278701" cy="2204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60" name="Picture 12" descr="Contenedores de Docker | ¿Qué es Docker? | AWS">
            <a:extLst>
              <a:ext uri="{FF2B5EF4-FFF2-40B4-BE49-F238E27FC236}">
                <a16:creationId xmlns:a16="http://schemas.microsoft.com/office/drawing/2014/main" id="{FF49B164-4AB3-F22E-0E5B-DD936F980EE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543" r="22778" b="8205"/>
          <a:stretch/>
        </p:blipFill>
        <p:spPr bwMode="auto">
          <a:xfrm>
            <a:off x="6323717" y="1417434"/>
            <a:ext cx="719323" cy="51093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100C17C-1539-BDE7-B5BA-AA9BD585BB9F}"/>
              </a:ext>
            </a:extLst>
          </p:cNvPr>
          <p:cNvSpPr txBox="1"/>
          <p:nvPr/>
        </p:nvSpPr>
        <p:spPr>
          <a:xfrm>
            <a:off x="2898909" y="4843026"/>
            <a:ext cx="1756954" cy="307777"/>
          </a:xfrm>
          <a:prstGeom prst="rect">
            <a:avLst/>
          </a:prstGeom>
          <a:noFill/>
        </p:spPr>
        <p:txBody>
          <a:bodyPr wrap="square" rtlCol="0">
            <a:spAutoFit/>
          </a:bodyPr>
          <a:lstStyle/>
          <a:p>
            <a:r>
              <a:rPr lang="es-ES"/>
              <a:t>AUTOMATION</a:t>
            </a:r>
          </a:p>
        </p:txBody>
      </p:sp>
      <p:sp>
        <p:nvSpPr>
          <p:cNvPr id="3" name="CuadroTexto 2">
            <a:extLst>
              <a:ext uri="{FF2B5EF4-FFF2-40B4-BE49-F238E27FC236}">
                <a16:creationId xmlns:a16="http://schemas.microsoft.com/office/drawing/2014/main" id="{5FE5A030-1E2B-2B52-5E98-329F99AE543C}"/>
              </a:ext>
            </a:extLst>
          </p:cNvPr>
          <p:cNvSpPr txBox="1"/>
          <p:nvPr/>
        </p:nvSpPr>
        <p:spPr>
          <a:xfrm>
            <a:off x="5127425" y="4843025"/>
            <a:ext cx="1756954" cy="307777"/>
          </a:xfrm>
          <a:prstGeom prst="rect">
            <a:avLst/>
          </a:prstGeom>
          <a:noFill/>
        </p:spPr>
        <p:txBody>
          <a:bodyPr wrap="square" rtlCol="0">
            <a:spAutoFit/>
          </a:bodyPr>
          <a:lstStyle/>
          <a:p>
            <a:r>
              <a:rPr lang="es-ES"/>
              <a:t>VERSIONING</a:t>
            </a:r>
          </a:p>
        </p:txBody>
      </p:sp>
      <p:sp>
        <p:nvSpPr>
          <p:cNvPr id="8" name="CuadroTexto 7">
            <a:extLst>
              <a:ext uri="{FF2B5EF4-FFF2-40B4-BE49-F238E27FC236}">
                <a16:creationId xmlns:a16="http://schemas.microsoft.com/office/drawing/2014/main" id="{22EFE475-4235-1172-537F-E43281AC9A51}"/>
              </a:ext>
            </a:extLst>
          </p:cNvPr>
          <p:cNvSpPr txBox="1"/>
          <p:nvPr/>
        </p:nvSpPr>
        <p:spPr>
          <a:xfrm>
            <a:off x="6922500" y="605293"/>
            <a:ext cx="2014369" cy="307777"/>
          </a:xfrm>
          <a:prstGeom prst="rect">
            <a:avLst/>
          </a:prstGeom>
          <a:noFill/>
        </p:spPr>
        <p:txBody>
          <a:bodyPr wrap="square" rtlCol="0">
            <a:spAutoFit/>
          </a:bodyPr>
          <a:lstStyle/>
          <a:p>
            <a:r>
              <a:rPr lang="es-ES"/>
              <a:t>REPRODUCIBILITY</a:t>
            </a:r>
          </a:p>
        </p:txBody>
      </p:sp>
      <p:sp>
        <p:nvSpPr>
          <p:cNvPr id="28" name="CuadroTexto 27">
            <a:extLst>
              <a:ext uri="{FF2B5EF4-FFF2-40B4-BE49-F238E27FC236}">
                <a16:creationId xmlns:a16="http://schemas.microsoft.com/office/drawing/2014/main" id="{8DAA0171-3309-1069-58AC-D68D2C6559A8}"/>
              </a:ext>
            </a:extLst>
          </p:cNvPr>
          <p:cNvSpPr txBox="1"/>
          <p:nvPr/>
        </p:nvSpPr>
        <p:spPr>
          <a:xfrm>
            <a:off x="312283" y="4858366"/>
            <a:ext cx="2014369" cy="307777"/>
          </a:xfrm>
          <a:prstGeom prst="rect">
            <a:avLst/>
          </a:prstGeom>
          <a:noFill/>
        </p:spPr>
        <p:txBody>
          <a:bodyPr wrap="square" rtlCol="0">
            <a:spAutoFit/>
          </a:bodyPr>
          <a:lstStyle/>
          <a:p>
            <a:r>
              <a:rPr lang="es-ES"/>
              <a:t>REPRODUCIBILITY</a:t>
            </a:r>
          </a:p>
        </p:txBody>
      </p:sp>
    </p:spTree>
    <p:extLst>
      <p:ext uri="{BB962C8B-B14F-4D97-AF65-F5344CB8AC3E}">
        <p14:creationId xmlns:p14="http://schemas.microsoft.com/office/powerpoint/2010/main" val="2782338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iagrama&#10;&#10;Descripción generada automáticamente">
            <a:extLst>
              <a:ext uri="{FF2B5EF4-FFF2-40B4-BE49-F238E27FC236}">
                <a16:creationId xmlns:a16="http://schemas.microsoft.com/office/drawing/2014/main" id="{11D678D2-0D8B-8517-4BAD-4B2FBDD56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46" y="577603"/>
            <a:ext cx="3690857" cy="4550717"/>
          </a:xfrm>
          <a:prstGeom prst="rect">
            <a:avLst/>
          </a:prstGeom>
        </p:spPr>
      </p:pic>
      <p:sp>
        <p:nvSpPr>
          <p:cNvPr id="4" name="Rectángulo: esquinas redondeadas 3">
            <a:extLst>
              <a:ext uri="{FF2B5EF4-FFF2-40B4-BE49-F238E27FC236}">
                <a16:creationId xmlns:a16="http://schemas.microsoft.com/office/drawing/2014/main" id="{7A6105ED-3B5C-555A-7A39-E9A19A7EFCE5}"/>
              </a:ext>
            </a:extLst>
          </p:cNvPr>
          <p:cNvSpPr/>
          <p:nvPr/>
        </p:nvSpPr>
        <p:spPr>
          <a:xfrm>
            <a:off x="4431888" y="929263"/>
            <a:ext cx="4483511" cy="6624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itle 2">
            <a:extLst>
              <a:ext uri="{FF2B5EF4-FFF2-40B4-BE49-F238E27FC236}">
                <a16:creationId xmlns:a16="http://schemas.microsoft.com/office/drawing/2014/main" id="{6CDF1B9B-3293-00AD-57F9-98ED22E115B7}"/>
              </a:ext>
            </a:extLst>
          </p:cNvPr>
          <p:cNvSpPr>
            <a:spLocks noGrp="1"/>
          </p:cNvSpPr>
          <p:nvPr>
            <p:ph type="title"/>
          </p:nvPr>
        </p:nvSpPr>
        <p:spPr>
          <a:xfrm>
            <a:off x="650913" y="-792"/>
            <a:ext cx="8520600" cy="572700"/>
          </a:xfrm>
        </p:spPr>
        <p:txBody>
          <a:bodyPr/>
          <a:lstStyle/>
          <a:p>
            <a:r>
              <a:rPr lang="it-IT" sz="2400" dirty="0">
                <a:solidFill>
                  <a:schemeClr val="bg2"/>
                </a:solidFill>
              </a:rPr>
              <a:t>3. CLARUS MLOps solution: edge to cloud architecture</a:t>
            </a:r>
            <a:endParaRPr lang="it-IT" sz="2400" dirty="0">
              <a:solidFill>
                <a:schemeClr val="bg2"/>
              </a:solidFill>
              <a:highlight>
                <a:srgbClr val="FFFF00"/>
              </a:highlight>
            </a:endParaRPr>
          </a:p>
        </p:txBody>
      </p:sp>
      <p:sp>
        <p:nvSpPr>
          <p:cNvPr id="3" name="CuadroTexto 2">
            <a:extLst>
              <a:ext uri="{FF2B5EF4-FFF2-40B4-BE49-F238E27FC236}">
                <a16:creationId xmlns:a16="http://schemas.microsoft.com/office/drawing/2014/main" id="{C84AE572-97A5-D151-B9EE-F6F3B35A15FC}"/>
              </a:ext>
            </a:extLst>
          </p:cNvPr>
          <p:cNvSpPr txBox="1"/>
          <p:nvPr/>
        </p:nvSpPr>
        <p:spPr>
          <a:xfrm>
            <a:off x="4431889" y="929263"/>
            <a:ext cx="4712109" cy="646331"/>
          </a:xfrm>
          <a:prstGeom prst="rect">
            <a:avLst/>
          </a:prstGeom>
          <a:noFill/>
        </p:spPr>
        <p:txBody>
          <a:bodyPr wrap="square">
            <a:spAutoFit/>
          </a:bodyPr>
          <a:lstStyle/>
          <a:p>
            <a:pPr algn="l"/>
            <a:r>
              <a:rPr lang="en-US" sz="1800" dirty="0">
                <a:solidFill>
                  <a:schemeClr val="lt1"/>
                </a:solidFill>
                <a:latin typeface="Corbel" panose="020B0503020204020204" pitchFamily="34" charset="0"/>
                <a:ea typeface="+mn-ea"/>
                <a:cs typeface="+mn-cs"/>
              </a:rPr>
              <a:t>MLOps strategy for the edge to cloud lifecycle management of the CLARUS AI algorithms </a:t>
            </a:r>
          </a:p>
        </p:txBody>
      </p:sp>
      <p:sp>
        <p:nvSpPr>
          <p:cNvPr id="6" name="Flecha: a la derecha 5">
            <a:extLst>
              <a:ext uri="{FF2B5EF4-FFF2-40B4-BE49-F238E27FC236}">
                <a16:creationId xmlns:a16="http://schemas.microsoft.com/office/drawing/2014/main" id="{23F444EB-87A3-EB1F-F3E3-250B6113B9B1}"/>
              </a:ext>
            </a:extLst>
          </p:cNvPr>
          <p:cNvSpPr/>
          <p:nvPr/>
        </p:nvSpPr>
        <p:spPr>
          <a:xfrm>
            <a:off x="4638683" y="2297803"/>
            <a:ext cx="182880" cy="2171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Flecha: a la derecha 32">
            <a:extLst>
              <a:ext uri="{FF2B5EF4-FFF2-40B4-BE49-F238E27FC236}">
                <a16:creationId xmlns:a16="http://schemas.microsoft.com/office/drawing/2014/main" id="{08DD53BB-6435-C8D7-4A10-FF83FA4404C8}"/>
              </a:ext>
            </a:extLst>
          </p:cNvPr>
          <p:cNvSpPr/>
          <p:nvPr/>
        </p:nvSpPr>
        <p:spPr>
          <a:xfrm>
            <a:off x="4638683" y="3941444"/>
            <a:ext cx="182880" cy="2171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Abrir llave 33">
            <a:extLst>
              <a:ext uri="{FF2B5EF4-FFF2-40B4-BE49-F238E27FC236}">
                <a16:creationId xmlns:a16="http://schemas.microsoft.com/office/drawing/2014/main" id="{33A0E07B-7725-C392-6332-420D152BD38A}"/>
              </a:ext>
            </a:extLst>
          </p:cNvPr>
          <p:cNvSpPr/>
          <p:nvPr/>
        </p:nvSpPr>
        <p:spPr>
          <a:xfrm>
            <a:off x="4893515" y="1691749"/>
            <a:ext cx="156263" cy="140713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5" name="Abrir llave 34">
            <a:extLst>
              <a:ext uri="{FF2B5EF4-FFF2-40B4-BE49-F238E27FC236}">
                <a16:creationId xmlns:a16="http://schemas.microsoft.com/office/drawing/2014/main" id="{C4CD7511-E0B4-22D1-AEE4-67557B5BCE0E}"/>
              </a:ext>
            </a:extLst>
          </p:cNvPr>
          <p:cNvSpPr/>
          <p:nvPr/>
        </p:nvSpPr>
        <p:spPr>
          <a:xfrm>
            <a:off x="4927858" y="3551895"/>
            <a:ext cx="121920" cy="99626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6" name="CuadroTexto 35">
            <a:extLst>
              <a:ext uri="{FF2B5EF4-FFF2-40B4-BE49-F238E27FC236}">
                <a16:creationId xmlns:a16="http://schemas.microsoft.com/office/drawing/2014/main" id="{21A63DC3-30C9-0CC1-9B37-7D4BC9182D50}"/>
              </a:ext>
            </a:extLst>
          </p:cNvPr>
          <p:cNvSpPr txBox="1"/>
          <p:nvPr/>
        </p:nvSpPr>
        <p:spPr>
          <a:xfrm>
            <a:off x="4984956" y="3680698"/>
            <a:ext cx="4242864" cy="738664"/>
          </a:xfrm>
          <a:prstGeom prst="rect">
            <a:avLst/>
          </a:prstGeom>
          <a:noFill/>
        </p:spPr>
        <p:txBody>
          <a:bodyPr wrap="square" rtlCol="0">
            <a:spAutoFit/>
          </a:bodyPr>
          <a:lstStyle/>
          <a:p>
            <a:pPr marL="285750" indent="-285750">
              <a:buFont typeface="Arial" panose="020B0604020202020204" pitchFamily="34" charset="0"/>
              <a:buChar char="•"/>
            </a:pPr>
            <a:r>
              <a:rPr lang="es-ES" dirty="0">
                <a:latin typeface="Corbel" panose="020B0503020204020204" pitchFamily="34" charset="0"/>
                <a:ea typeface="MS PGothic" panose="020B0600070205080204" pitchFamily="34" charset="-128"/>
                <a:cs typeface="Arial" panose="020B0604020202020204" pitchFamily="34" charset="0"/>
              </a:rPr>
              <a:t>Data </a:t>
            </a:r>
            <a:r>
              <a:rPr lang="es-ES" dirty="0" err="1">
                <a:latin typeface="Corbel" panose="020B0503020204020204" pitchFamily="34" charset="0"/>
                <a:ea typeface="MS PGothic" panose="020B0600070205080204" pitchFamily="34" charset="-128"/>
                <a:cs typeface="Arial" panose="020B0604020202020204" pitchFamily="34" charset="0"/>
              </a:rPr>
              <a:t>collection</a:t>
            </a:r>
            <a:r>
              <a:rPr lang="es-ES" dirty="0">
                <a:latin typeface="Corbel" panose="020B0503020204020204" pitchFamily="34" charset="0"/>
                <a:ea typeface="MS PGothic" panose="020B0600070205080204" pitchFamily="34" charset="-128"/>
                <a:cs typeface="Arial" panose="020B0604020202020204" pitchFamily="34" charset="0"/>
              </a:rPr>
              <a:t> (</a:t>
            </a:r>
            <a:r>
              <a:rPr lang="en-GB" dirty="0">
                <a:latin typeface="Corbel" panose="020B0503020204020204" pitchFamily="34" charset="0"/>
                <a:ea typeface="MS PGothic" panose="020B0600070205080204" pitchFamily="34" charset="-128"/>
                <a:cs typeface="Arial" panose="020B0604020202020204" pitchFamily="34" charset="0"/>
              </a:rPr>
              <a:t>Edge exposes data through IDS)</a:t>
            </a:r>
            <a:endParaRPr lang="es-ES" dirty="0">
              <a:latin typeface="Corbel" panose="020B0503020204020204" pitchFamily="34" charset="0"/>
              <a:ea typeface="MS PGothic" panose="020B0600070205080204" pitchFamily="34" charset="-128"/>
              <a:cs typeface="Arial" panose="020B0604020202020204" pitchFamily="34" charset="0"/>
            </a:endParaRPr>
          </a:p>
          <a:p>
            <a:pPr marL="285750" indent="-285750">
              <a:buFont typeface="Arial" panose="020B0604020202020204" pitchFamily="34" charset="0"/>
              <a:buChar char="•"/>
            </a:pPr>
            <a:r>
              <a:rPr lang="es-ES" dirty="0" err="1">
                <a:latin typeface="Corbel" panose="020B0503020204020204" pitchFamily="34" charset="0"/>
                <a:ea typeface="MS PGothic" panose="020B0600070205080204" pitchFamily="34" charset="-128"/>
                <a:cs typeface="Arial" panose="020B0604020202020204" pitchFamily="34" charset="0"/>
              </a:rPr>
              <a:t>Model</a:t>
            </a:r>
            <a:r>
              <a:rPr lang="es-ES" dirty="0">
                <a:latin typeface="Corbel" panose="020B0503020204020204" pitchFamily="34" charset="0"/>
                <a:ea typeface="MS PGothic" panose="020B0600070205080204" pitchFamily="34" charset="-128"/>
                <a:cs typeface="Arial" panose="020B0604020202020204" pitchFamily="34" charset="0"/>
              </a:rPr>
              <a:t> </a:t>
            </a:r>
            <a:r>
              <a:rPr lang="es-ES" dirty="0" err="1">
                <a:latin typeface="Corbel" panose="020B0503020204020204" pitchFamily="34" charset="0"/>
                <a:ea typeface="MS PGothic" panose="020B0600070205080204" pitchFamily="34" charset="-128"/>
                <a:cs typeface="Arial" panose="020B0604020202020204" pitchFamily="34" charset="0"/>
              </a:rPr>
              <a:t>inference</a:t>
            </a:r>
            <a:endParaRPr lang="es-ES" dirty="0">
              <a:latin typeface="Corbel" panose="020B0503020204020204" pitchFamily="34" charset="0"/>
              <a:ea typeface="MS PGothic" panose="020B0600070205080204" pitchFamily="34" charset="-128"/>
              <a:cs typeface="Arial" panose="020B0604020202020204" pitchFamily="34" charset="0"/>
            </a:endParaRPr>
          </a:p>
          <a:p>
            <a:pPr marL="285750" indent="-285750">
              <a:buFont typeface="Arial" panose="020B0604020202020204" pitchFamily="34" charset="0"/>
              <a:buChar char="•"/>
            </a:pPr>
            <a:r>
              <a:rPr lang="es-ES" dirty="0">
                <a:latin typeface="Corbel" panose="020B0503020204020204" pitchFamily="34" charset="0"/>
                <a:ea typeface="MS PGothic" panose="020B0600070205080204" pitchFamily="34" charset="-128"/>
                <a:cs typeface="Arial" panose="020B0604020202020204" pitchFamily="34" charset="0"/>
              </a:rPr>
              <a:t>Concept </a:t>
            </a:r>
            <a:r>
              <a:rPr lang="es-ES" dirty="0" err="1">
                <a:latin typeface="Corbel" panose="020B0503020204020204" pitchFamily="34" charset="0"/>
                <a:ea typeface="MS PGothic" panose="020B0600070205080204" pitchFamily="34" charset="-128"/>
                <a:cs typeface="Arial" panose="020B0604020202020204" pitchFamily="34" charset="0"/>
              </a:rPr>
              <a:t>drift</a:t>
            </a:r>
            <a:r>
              <a:rPr lang="es-ES" dirty="0">
                <a:latin typeface="Corbel" panose="020B0503020204020204" pitchFamily="34" charset="0"/>
                <a:ea typeface="MS PGothic" panose="020B0600070205080204" pitchFamily="34" charset="-128"/>
                <a:cs typeface="Arial" panose="020B0604020202020204" pitchFamily="34" charset="0"/>
              </a:rPr>
              <a:t> </a:t>
            </a:r>
            <a:r>
              <a:rPr lang="es-ES" dirty="0" err="1">
                <a:latin typeface="Corbel" panose="020B0503020204020204" pitchFamily="34" charset="0"/>
                <a:ea typeface="MS PGothic" panose="020B0600070205080204" pitchFamily="34" charset="-128"/>
                <a:cs typeface="Arial" panose="020B0604020202020204" pitchFamily="34" charset="0"/>
              </a:rPr>
              <a:t>detection</a:t>
            </a:r>
            <a:endParaRPr lang="es-ES" dirty="0">
              <a:latin typeface="Corbel" panose="020B0503020204020204" pitchFamily="34" charset="0"/>
              <a:ea typeface="MS PGothic" panose="020B0600070205080204" pitchFamily="34" charset="-128"/>
              <a:cs typeface="Arial" panose="020B0604020202020204" pitchFamily="34" charset="0"/>
            </a:endParaRPr>
          </a:p>
        </p:txBody>
      </p:sp>
      <p:sp>
        <p:nvSpPr>
          <p:cNvPr id="37" name="CuadroTexto 36">
            <a:extLst>
              <a:ext uri="{FF2B5EF4-FFF2-40B4-BE49-F238E27FC236}">
                <a16:creationId xmlns:a16="http://schemas.microsoft.com/office/drawing/2014/main" id="{65A30A28-AA8C-6146-374E-30BF62144BD3}"/>
              </a:ext>
            </a:extLst>
          </p:cNvPr>
          <p:cNvSpPr txBox="1"/>
          <p:nvPr/>
        </p:nvSpPr>
        <p:spPr>
          <a:xfrm>
            <a:off x="4984956" y="1713891"/>
            <a:ext cx="4125934" cy="138499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orbel" panose="020B0503020204020204" pitchFamily="34" charset="0"/>
                <a:ea typeface="MS PGothic" panose="020B0600070205080204" pitchFamily="34" charset="-128"/>
                <a:cs typeface="Arial" panose="020B0604020202020204" pitchFamily="34" charset="0"/>
              </a:rPr>
              <a:t>R</a:t>
            </a:r>
            <a:r>
              <a:rPr lang="en-GB" dirty="0">
                <a:effectLst/>
                <a:latin typeface="Corbel" panose="020B0503020204020204" pitchFamily="34" charset="0"/>
                <a:ea typeface="MS PGothic" panose="020B0600070205080204" pitchFamily="34" charset="-128"/>
                <a:cs typeface="Arial" panose="020B0604020202020204" pitchFamily="34" charset="0"/>
              </a:rPr>
              <a:t>eading data from the pilot´s edge (through IDS)</a:t>
            </a:r>
          </a:p>
          <a:p>
            <a:pPr marL="285750" indent="-285750">
              <a:buFont typeface="Arial" panose="020B0604020202020204" pitchFamily="34" charset="0"/>
              <a:buChar char="•"/>
            </a:pPr>
            <a:r>
              <a:rPr lang="en-GB" dirty="0">
                <a:latin typeface="Corbel" panose="020B0503020204020204" pitchFamily="34" charset="0"/>
                <a:ea typeface="MS PGothic" panose="020B0600070205080204" pitchFamily="34" charset="-128"/>
                <a:cs typeface="Arial" panose="020B0604020202020204" pitchFamily="34" charset="0"/>
              </a:rPr>
              <a:t>P</a:t>
            </a:r>
            <a:r>
              <a:rPr lang="en-GB" dirty="0">
                <a:effectLst/>
                <a:latin typeface="Corbel" panose="020B0503020204020204" pitchFamily="34" charset="0"/>
                <a:ea typeface="MS PGothic" panose="020B0600070205080204" pitchFamily="34" charset="-128"/>
                <a:cs typeface="Arial" panose="020B0604020202020204" pitchFamily="34" charset="0"/>
              </a:rPr>
              <a:t>rocessing data</a:t>
            </a:r>
          </a:p>
          <a:p>
            <a:pPr marL="285750" indent="-285750">
              <a:buFont typeface="Arial" panose="020B0604020202020204" pitchFamily="34" charset="0"/>
              <a:buChar char="•"/>
            </a:pPr>
            <a:r>
              <a:rPr lang="en-GB" dirty="0">
                <a:latin typeface="Corbel" panose="020B0503020204020204" pitchFamily="34" charset="0"/>
                <a:ea typeface="MS PGothic" panose="020B0600070205080204" pitchFamily="34" charset="-128"/>
                <a:cs typeface="Arial" panose="020B0604020202020204" pitchFamily="34" charset="0"/>
              </a:rPr>
              <a:t>T</a:t>
            </a:r>
            <a:r>
              <a:rPr lang="en-GB" dirty="0">
                <a:effectLst/>
                <a:latin typeface="Corbel" panose="020B0503020204020204" pitchFamily="34" charset="0"/>
                <a:ea typeface="MS PGothic" panose="020B0600070205080204" pitchFamily="34" charset="-128"/>
                <a:cs typeface="Arial" panose="020B0604020202020204" pitchFamily="34" charset="0"/>
              </a:rPr>
              <a:t>raining and validation</a:t>
            </a:r>
            <a:endParaRPr lang="en-GB" dirty="0">
              <a:latin typeface="Corbel" panose="020B0503020204020204" pitchFamily="34" charset="0"/>
              <a:ea typeface="MS PGothic" panose="020B0600070205080204" pitchFamily="34" charset="-128"/>
              <a:cs typeface="Arial" panose="020B0604020202020204" pitchFamily="34" charset="0"/>
            </a:endParaRPr>
          </a:p>
          <a:p>
            <a:pPr marL="285750" indent="-285750">
              <a:buFont typeface="Arial" panose="020B0604020202020204" pitchFamily="34" charset="0"/>
              <a:buChar char="•"/>
            </a:pPr>
            <a:r>
              <a:rPr lang="en-GB" dirty="0">
                <a:effectLst/>
                <a:latin typeface="Corbel" panose="020B0503020204020204" pitchFamily="34" charset="0"/>
                <a:ea typeface="MS PGothic" panose="020B0600070205080204" pitchFamily="34" charset="-128"/>
                <a:cs typeface="Arial" panose="020B0604020202020204" pitchFamily="34" charset="0"/>
              </a:rPr>
              <a:t>Best model selection </a:t>
            </a:r>
            <a:endParaRPr lang="en-GB" dirty="0">
              <a:latin typeface="Corbel" panose="020B0503020204020204" pitchFamily="34" charset="0"/>
              <a:ea typeface="MS PGothic" panose="020B0600070205080204" pitchFamily="34" charset="-128"/>
              <a:cs typeface="Arial" panose="020B0604020202020204" pitchFamily="34" charset="0"/>
            </a:endParaRPr>
          </a:p>
          <a:p>
            <a:pPr marL="285750" indent="-285750">
              <a:buFont typeface="Arial" panose="020B0604020202020204" pitchFamily="34" charset="0"/>
              <a:buChar char="•"/>
            </a:pPr>
            <a:r>
              <a:rPr lang="en-GB" dirty="0">
                <a:latin typeface="Corbel" panose="020B0503020204020204" pitchFamily="34" charset="0"/>
                <a:ea typeface="MS PGothic" panose="020B0600070205080204" pitchFamily="34" charset="-128"/>
                <a:cs typeface="Arial" panose="020B0604020202020204" pitchFamily="34" charset="0"/>
              </a:rPr>
              <a:t>M</a:t>
            </a:r>
            <a:r>
              <a:rPr lang="en-GB" dirty="0">
                <a:effectLst/>
                <a:latin typeface="Corbel" panose="020B0503020204020204" pitchFamily="34" charset="0"/>
                <a:ea typeface="MS PGothic" panose="020B0600070205080204" pitchFamily="34" charset="-128"/>
                <a:cs typeface="Arial" panose="020B0604020202020204" pitchFamily="34" charset="0"/>
              </a:rPr>
              <a:t>odel registration in the cloud IDS connector, thus making it ready to download to the Edge. </a:t>
            </a:r>
            <a:endParaRPr lang="es-ES" sz="1200" dirty="0">
              <a:latin typeface="Corbel" panose="020B0503020204020204" pitchFamily="34" charset="0"/>
            </a:endParaRPr>
          </a:p>
        </p:txBody>
      </p:sp>
    </p:spTree>
    <p:extLst>
      <p:ext uri="{BB962C8B-B14F-4D97-AF65-F5344CB8AC3E}">
        <p14:creationId xmlns:p14="http://schemas.microsoft.com/office/powerpoint/2010/main" val="3777342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D5BC2-F184-F5AC-8426-FF9AE78BB6E0}"/>
            </a:ext>
          </a:extLst>
        </p:cNvPr>
        <p:cNvGrpSpPr/>
        <p:nvPr/>
      </p:nvGrpSpPr>
      <p:grpSpPr>
        <a:xfrm>
          <a:off x="0" y="0"/>
          <a:ext cx="0" cy="0"/>
          <a:chOff x="0" y="0"/>
          <a:chExt cx="0" cy="0"/>
        </a:xfrm>
      </p:grpSpPr>
      <p:sp>
        <p:nvSpPr>
          <p:cNvPr id="12" name="Title 2">
            <a:extLst>
              <a:ext uri="{FF2B5EF4-FFF2-40B4-BE49-F238E27FC236}">
                <a16:creationId xmlns:a16="http://schemas.microsoft.com/office/drawing/2014/main" id="{9E6AFAA6-3951-B267-13D4-E0B62E3B713F}"/>
              </a:ext>
            </a:extLst>
          </p:cNvPr>
          <p:cNvSpPr>
            <a:spLocks noGrp="1"/>
          </p:cNvSpPr>
          <p:nvPr>
            <p:ph type="title"/>
          </p:nvPr>
        </p:nvSpPr>
        <p:spPr>
          <a:xfrm>
            <a:off x="681349" y="168810"/>
            <a:ext cx="8520600" cy="572700"/>
          </a:xfrm>
        </p:spPr>
        <p:txBody>
          <a:bodyPr/>
          <a:lstStyle/>
          <a:p>
            <a:r>
              <a:rPr lang="it-IT" sz="2400" dirty="0">
                <a:solidFill>
                  <a:schemeClr val="bg2"/>
                </a:solidFill>
              </a:rPr>
              <a:t>3. CLARUS MLOps solution: DAG generation</a:t>
            </a:r>
          </a:p>
        </p:txBody>
      </p:sp>
      <p:grpSp>
        <p:nvGrpSpPr>
          <p:cNvPr id="35" name="Grupo 34">
            <a:extLst>
              <a:ext uri="{FF2B5EF4-FFF2-40B4-BE49-F238E27FC236}">
                <a16:creationId xmlns:a16="http://schemas.microsoft.com/office/drawing/2014/main" id="{6DEE0E0C-7656-08D6-6945-32470571972B}"/>
              </a:ext>
            </a:extLst>
          </p:cNvPr>
          <p:cNvGrpSpPr/>
          <p:nvPr/>
        </p:nvGrpSpPr>
        <p:grpSpPr>
          <a:xfrm>
            <a:off x="311700" y="956683"/>
            <a:ext cx="1721164" cy="879808"/>
            <a:chOff x="2313727" y="3943723"/>
            <a:chExt cx="1721164" cy="879808"/>
          </a:xfrm>
        </p:grpSpPr>
        <p:sp>
          <p:nvSpPr>
            <p:cNvPr id="6" name="Rectángulo: esquinas redondeadas 5">
              <a:extLst>
                <a:ext uri="{FF2B5EF4-FFF2-40B4-BE49-F238E27FC236}">
                  <a16:creationId xmlns:a16="http://schemas.microsoft.com/office/drawing/2014/main" id="{87C7CE59-B4D8-78C4-0D7F-A0B60F4EDA11}"/>
                </a:ext>
              </a:extLst>
            </p:cNvPr>
            <p:cNvSpPr/>
            <p:nvPr/>
          </p:nvSpPr>
          <p:spPr>
            <a:xfrm>
              <a:off x="2313727" y="3943723"/>
              <a:ext cx="1663414" cy="8798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33" name="Picture 6" descr="Apache Airflow - Wikipedia, la enciclopedia libre">
              <a:extLst>
                <a:ext uri="{FF2B5EF4-FFF2-40B4-BE49-F238E27FC236}">
                  <a16:creationId xmlns:a16="http://schemas.microsoft.com/office/drawing/2014/main" id="{5E9AB799-9BE1-14EC-B33D-E9253C472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962" y="4088153"/>
              <a:ext cx="662944" cy="178909"/>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a:extLst>
                <a:ext uri="{FF2B5EF4-FFF2-40B4-BE49-F238E27FC236}">
                  <a16:creationId xmlns:a16="http://schemas.microsoft.com/office/drawing/2014/main" id="{CFBD9AE8-61EC-2775-EDB4-99F35101BA71}"/>
                </a:ext>
              </a:extLst>
            </p:cNvPr>
            <p:cNvSpPr txBox="1"/>
            <p:nvPr/>
          </p:nvSpPr>
          <p:spPr>
            <a:xfrm>
              <a:off x="2399671" y="4300310"/>
              <a:ext cx="1635220" cy="523220"/>
            </a:xfrm>
            <a:prstGeom prst="rect">
              <a:avLst/>
            </a:prstGeom>
            <a:noFill/>
          </p:spPr>
          <p:txBody>
            <a:bodyPr wrap="square" rtlCol="0">
              <a:spAutoFit/>
            </a:bodyPr>
            <a:lstStyle/>
            <a:p>
              <a:pPr algn="l"/>
              <a:r>
                <a:rPr lang="es-ES" b="0" i="0" u="none" strike="noStrike" baseline="0" err="1">
                  <a:latin typeface="Corbel" panose="020B0503020204020204" pitchFamily="34" charset="0"/>
                </a:rPr>
                <a:t>For</a:t>
              </a:r>
              <a:r>
                <a:rPr lang="es-ES" b="0" i="0" u="none" strike="noStrike" baseline="0">
                  <a:latin typeface="Corbel" panose="020B0503020204020204" pitchFamily="34" charset="0"/>
                </a:rPr>
                <a:t> </a:t>
              </a:r>
              <a:r>
                <a:rPr lang="en-US" b="0" i="0" u="none" strike="noStrike" baseline="0">
                  <a:latin typeface="Corbel" panose="020B0503020204020204" pitchFamily="34" charset="0"/>
                </a:rPr>
                <a:t>orchestrating workflows</a:t>
              </a:r>
              <a:endParaRPr lang="es-ES" sz="1100"/>
            </a:p>
          </p:txBody>
        </p:sp>
      </p:grpSp>
      <p:sp>
        <p:nvSpPr>
          <p:cNvPr id="36" name="Flecha: a la derecha 35">
            <a:extLst>
              <a:ext uri="{FF2B5EF4-FFF2-40B4-BE49-F238E27FC236}">
                <a16:creationId xmlns:a16="http://schemas.microsoft.com/office/drawing/2014/main" id="{74B8E9AE-B9A0-23EB-F5C2-89DA6BC6FDD6}"/>
              </a:ext>
            </a:extLst>
          </p:cNvPr>
          <p:cNvSpPr/>
          <p:nvPr/>
        </p:nvSpPr>
        <p:spPr>
          <a:xfrm>
            <a:off x="2032864" y="1280022"/>
            <a:ext cx="268376" cy="27445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descr="Interfaz de usuario gráfica&#10;&#10;Descripción generada automáticamente con confianza baja">
            <a:extLst>
              <a:ext uri="{FF2B5EF4-FFF2-40B4-BE49-F238E27FC236}">
                <a16:creationId xmlns:a16="http://schemas.microsoft.com/office/drawing/2014/main" id="{527DACD1-15DC-85A0-C4F8-B62FFE8FC35B}"/>
              </a:ext>
            </a:extLst>
          </p:cNvPr>
          <p:cNvPicPr>
            <a:picLocks noChangeAspect="1"/>
          </p:cNvPicPr>
          <p:nvPr/>
        </p:nvPicPr>
        <p:blipFill>
          <a:blip r:embed="rId4"/>
          <a:stretch>
            <a:fillRect/>
          </a:stretch>
        </p:blipFill>
        <p:spPr>
          <a:xfrm>
            <a:off x="3973223" y="3458497"/>
            <a:ext cx="5036075" cy="14587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n 3">
            <a:extLst>
              <a:ext uri="{FF2B5EF4-FFF2-40B4-BE49-F238E27FC236}">
                <a16:creationId xmlns:a16="http://schemas.microsoft.com/office/drawing/2014/main" id="{1FAE475B-F6CE-3869-F3C2-7D1305915C34}"/>
              </a:ext>
            </a:extLst>
          </p:cNvPr>
          <p:cNvPicPr>
            <a:picLocks noChangeAspect="1"/>
          </p:cNvPicPr>
          <p:nvPr/>
        </p:nvPicPr>
        <p:blipFill>
          <a:blip r:embed="rId5"/>
          <a:stretch>
            <a:fillRect/>
          </a:stretch>
        </p:blipFill>
        <p:spPr>
          <a:xfrm>
            <a:off x="81115" y="741510"/>
            <a:ext cx="5670755" cy="3708232"/>
          </a:xfrm>
          <a:prstGeom prst="rect">
            <a:avLst/>
          </a:prstGeom>
        </p:spPr>
      </p:pic>
      <p:sp>
        <p:nvSpPr>
          <p:cNvPr id="5" name="Flecha: doblada hacia arriba 4">
            <a:extLst>
              <a:ext uri="{FF2B5EF4-FFF2-40B4-BE49-F238E27FC236}">
                <a16:creationId xmlns:a16="http://schemas.microsoft.com/office/drawing/2014/main" id="{85120B2B-283F-EB94-755D-A35746AFE331}"/>
              </a:ext>
            </a:extLst>
          </p:cNvPr>
          <p:cNvSpPr/>
          <p:nvPr/>
        </p:nvSpPr>
        <p:spPr>
          <a:xfrm rot="10800000" flipH="1">
            <a:off x="6149344" y="2105242"/>
            <a:ext cx="683831" cy="980767"/>
          </a:xfrm>
          <a:prstGeom prst="bentUpArrow">
            <a:avLst>
              <a:gd name="adj1" fmla="val 25000"/>
              <a:gd name="adj2" fmla="val 22863"/>
              <a:gd name="adj3" fmla="val 25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Grupo 6">
            <a:extLst>
              <a:ext uri="{FF2B5EF4-FFF2-40B4-BE49-F238E27FC236}">
                <a16:creationId xmlns:a16="http://schemas.microsoft.com/office/drawing/2014/main" id="{A188CBA3-131E-AA95-D8BD-3E34045F7A3B}"/>
              </a:ext>
            </a:extLst>
          </p:cNvPr>
          <p:cNvGrpSpPr/>
          <p:nvPr/>
        </p:nvGrpSpPr>
        <p:grpSpPr>
          <a:xfrm>
            <a:off x="7100255" y="1793636"/>
            <a:ext cx="1646101" cy="980768"/>
            <a:chOff x="4572000" y="3091349"/>
            <a:chExt cx="1646101" cy="1554480"/>
          </a:xfrm>
        </p:grpSpPr>
        <p:sp>
          <p:nvSpPr>
            <p:cNvPr id="8" name="Rectángulo: esquinas redondeadas 7">
              <a:extLst>
                <a:ext uri="{FF2B5EF4-FFF2-40B4-BE49-F238E27FC236}">
                  <a16:creationId xmlns:a16="http://schemas.microsoft.com/office/drawing/2014/main" id="{0E1D2B11-C38F-FD15-F43D-095601DAF190}"/>
                </a:ext>
              </a:extLst>
            </p:cNvPr>
            <p:cNvSpPr/>
            <p:nvPr/>
          </p:nvSpPr>
          <p:spPr>
            <a:xfrm>
              <a:off x="4572000" y="3091349"/>
              <a:ext cx="1646101" cy="1554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0" name="CuadroTexto 9">
              <a:extLst>
                <a:ext uri="{FF2B5EF4-FFF2-40B4-BE49-F238E27FC236}">
                  <a16:creationId xmlns:a16="http://schemas.microsoft.com/office/drawing/2014/main" id="{7165C85A-500A-CD02-63A6-E9E936784DA2}"/>
                </a:ext>
              </a:extLst>
            </p:cNvPr>
            <p:cNvSpPr txBox="1"/>
            <p:nvPr/>
          </p:nvSpPr>
          <p:spPr>
            <a:xfrm>
              <a:off x="4737178" y="3274120"/>
              <a:ext cx="1315743" cy="738664"/>
            </a:xfrm>
            <a:prstGeom prst="rect">
              <a:avLst/>
            </a:prstGeom>
            <a:noFill/>
          </p:spPr>
          <p:txBody>
            <a:bodyPr wrap="square" rtlCol="0">
              <a:spAutoFit/>
            </a:bodyPr>
            <a:lstStyle/>
            <a:p>
              <a:pPr algn="ctr"/>
              <a:r>
                <a:rPr lang="es-ES" dirty="0" err="1">
                  <a:latin typeface="Corbel" panose="020B0503020204020204" pitchFamily="34" charset="0"/>
                </a:rPr>
                <a:t>Graphical</a:t>
              </a:r>
              <a:r>
                <a:rPr lang="es-ES" dirty="0">
                  <a:latin typeface="Corbel" panose="020B0503020204020204" pitchFamily="34" charset="0"/>
                </a:rPr>
                <a:t> </a:t>
              </a:r>
              <a:r>
                <a:rPr lang="es-ES" dirty="0" err="1">
                  <a:latin typeface="Corbel" panose="020B0503020204020204" pitchFamily="34" charset="0"/>
                </a:rPr>
                <a:t>tool</a:t>
              </a:r>
              <a:r>
                <a:rPr lang="es-ES" dirty="0">
                  <a:latin typeface="Corbel" panose="020B0503020204020204" pitchFamily="34" charset="0"/>
                </a:rPr>
                <a:t> </a:t>
              </a:r>
              <a:r>
                <a:rPr lang="es-ES" dirty="0" err="1">
                  <a:latin typeface="Corbel" panose="020B0503020204020204" pitchFamily="34" charset="0"/>
                </a:rPr>
                <a:t>to</a:t>
              </a:r>
              <a:r>
                <a:rPr lang="es-ES" dirty="0">
                  <a:latin typeface="Corbel" panose="020B0503020204020204" pitchFamily="34" charset="0"/>
                </a:rPr>
                <a:t> </a:t>
              </a:r>
              <a:r>
                <a:rPr lang="es-ES" dirty="0" err="1">
                  <a:latin typeface="Corbel" panose="020B0503020204020204" pitchFamily="34" charset="0"/>
                </a:rPr>
                <a:t>generate</a:t>
              </a:r>
              <a:r>
                <a:rPr lang="es-ES" dirty="0">
                  <a:latin typeface="Corbel" panose="020B0503020204020204" pitchFamily="34" charset="0"/>
                </a:rPr>
                <a:t> </a:t>
              </a:r>
              <a:r>
                <a:rPr lang="es-ES" dirty="0" err="1">
                  <a:latin typeface="Corbel" panose="020B0503020204020204" pitchFamily="34" charset="0"/>
                </a:rPr>
                <a:t>the</a:t>
              </a:r>
              <a:r>
                <a:rPr lang="es-ES" dirty="0">
                  <a:latin typeface="Corbel" panose="020B0503020204020204" pitchFamily="34" charset="0"/>
                </a:rPr>
                <a:t> DAG</a:t>
              </a:r>
              <a:endParaRPr lang="es-ES" sz="1100" dirty="0"/>
            </a:p>
          </p:txBody>
        </p:sp>
      </p:grpSp>
      <p:grpSp>
        <p:nvGrpSpPr>
          <p:cNvPr id="3" name="Grupo 2">
            <a:extLst>
              <a:ext uri="{FF2B5EF4-FFF2-40B4-BE49-F238E27FC236}">
                <a16:creationId xmlns:a16="http://schemas.microsoft.com/office/drawing/2014/main" id="{A29DA647-FF52-F330-32D1-E240C8033E6B}"/>
              </a:ext>
            </a:extLst>
          </p:cNvPr>
          <p:cNvGrpSpPr/>
          <p:nvPr/>
        </p:nvGrpSpPr>
        <p:grpSpPr>
          <a:xfrm>
            <a:off x="7422836" y="3018593"/>
            <a:ext cx="1721164" cy="879808"/>
            <a:chOff x="2313727" y="3943723"/>
            <a:chExt cx="1721164" cy="879808"/>
          </a:xfrm>
        </p:grpSpPr>
        <p:sp>
          <p:nvSpPr>
            <p:cNvPr id="9" name="Rectángulo: esquinas redondeadas 8">
              <a:extLst>
                <a:ext uri="{FF2B5EF4-FFF2-40B4-BE49-F238E27FC236}">
                  <a16:creationId xmlns:a16="http://schemas.microsoft.com/office/drawing/2014/main" id="{2418A82B-C509-CB38-7A56-47A651350061}"/>
                </a:ext>
              </a:extLst>
            </p:cNvPr>
            <p:cNvSpPr/>
            <p:nvPr/>
          </p:nvSpPr>
          <p:spPr>
            <a:xfrm>
              <a:off x="2313727" y="3943723"/>
              <a:ext cx="1663414" cy="8798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1" name="Picture 6" descr="Apache Airflow - Wikipedia, la enciclopedia libre">
              <a:extLst>
                <a:ext uri="{FF2B5EF4-FFF2-40B4-BE49-F238E27FC236}">
                  <a16:creationId xmlns:a16="http://schemas.microsoft.com/office/drawing/2014/main" id="{9665033D-B95B-B149-FA16-18B02660B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962" y="4088153"/>
              <a:ext cx="662944" cy="178909"/>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5E10748D-485E-24CD-D5DC-CB8E006BB249}"/>
                </a:ext>
              </a:extLst>
            </p:cNvPr>
            <p:cNvSpPr txBox="1"/>
            <p:nvPr/>
          </p:nvSpPr>
          <p:spPr>
            <a:xfrm>
              <a:off x="2399671" y="4300310"/>
              <a:ext cx="1635220" cy="523220"/>
            </a:xfrm>
            <a:prstGeom prst="rect">
              <a:avLst/>
            </a:prstGeom>
            <a:noFill/>
          </p:spPr>
          <p:txBody>
            <a:bodyPr wrap="square" rtlCol="0">
              <a:spAutoFit/>
            </a:bodyPr>
            <a:lstStyle/>
            <a:p>
              <a:pPr algn="l"/>
              <a:r>
                <a:rPr lang="es-ES" b="0" i="0" u="none" strike="noStrike" baseline="0" err="1">
                  <a:latin typeface="Corbel" panose="020B0503020204020204" pitchFamily="34" charset="0"/>
                </a:rPr>
                <a:t>For</a:t>
              </a:r>
              <a:r>
                <a:rPr lang="es-ES" b="0" i="0" u="none" strike="noStrike" baseline="0">
                  <a:latin typeface="Corbel" panose="020B0503020204020204" pitchFamily="34" charset="0"/>
                </a:rPr>
                <a:t> </a:t>
              </a:r>
              <a:r>
                <a:rPr lang="en-US" b="0" i="0" u="none" strike="noStrike" baseline="0">
                  <a:latin typeface="Corbel" panose="020B0503020204020204" pitchFamily="34" charset="0"/>
                </a:rPr>
                <a:t>orchestrating workflows</a:t>
              </a:r>
              <a:endParaRPr lang="es-ES" sz="1100"/>
            </a:p>
          </p:txBody>
        </p:sp>
      </p:grpSp>
    </p:spTree>
    <p:extLst>
      <p:ext uri="{BB962C8B-B14F-4D97-AF65-F5344CB8AC3E}">
        <p14:creationId xmlns:p14="http://schemas.microsoft.com/office/powerpoint/2010/main" val="1242869221"/>
      </p:ext>
    </p:extLst>
  </p:cSld>
  <p:clrMapOvr>
    <a:masterClrMapping/>
  </p:clrMapOvr>
</p:sld>
</file>

<file path=ppt/theme/theme1.xml><?xml version="1.0" encoding="utf-8"?>
<a:theme xmlns:a="http://schemas.openxmlformats.org/drawingml/2006/main" name="CLARUS">
  <a:themeElements>
    <a:clrScheme name="CLARUS">
      <a:dk1>
        <a:srgbClr val="91BA4F"/>
      </a:dk1>
      <a:lt1>
        <a:srgbClr val="F0F0F0"/>
      </a:lt1>
      <a:dk2>
        <a:srgbClr val="396336"/>
      </a:dk2>
      <a:lt2>
        <a:srgbClr val="6A8F2E"/>
      </a:lt2>
      <a:accent1>
        <a:srgbClr val="283730"/>
      </a:accent1>
      <a:accent2>
        <a:srgbClr val="FFFFFF"/>
      </a:accent2>
      <a:accent3>
        <a:srgbClr val="F4F8EE"/>
      </a:accent3>
      <a:accent4>
        <a:srgbClr val="D9EAD3"/>
      </a:accent4>
      <a:accent5>
        <a:srgbClr val="93C47D"/>
      </a:accent5>
      <a:accent6>
        <a:srgbClr val="74953F"/>
      </a:accent6>
      <a:hlink>
        <a:srgbClr val="283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1760BE4E7CE948ACFABB826D050C1D" ma:contentTypeVersion="17" ma:contentTypeDescription="Create a new document." ma:contentTypeScope="" ma:versionID="36510fbaabc0fb680029070c35fe7594">
  <xsd:schema xmlns:xsd="http://www.w3.org/2001/XMLSchema" xmlns:xs="http://www.w3.org/2001/XMLSchema" xmlns:p="http://schemas.microsoft.com/office/2006/metadata/properties" xmlns:ns2="bba93e0b-5aae-4b0b-b8da-f24c085101c0" xmlns:ns3="d054a656-f97e-432f-9920-f8ef3f7c2e67" targetNamespace="http://schemas.microsoft.com/office/2006/metadata/properties" ma:root="true" ma:fieldsID="1fb48c22dd2a4e2a9978f3988722c716" ns2:_="" ns3:_="">
    <xsd:import namespace="bba93e0b-5aae-4b0b-b8da-f24c085101c0"/>
    <xsd:import namespace="d054a656-f97e-432f-9920-f8ef3f7c2e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a93e0b-5aae-4b0b-b8da-f24c08510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_Flow_SignoffStatus" ma:index="21" nillable="true" ma:displayName="Stato consenso" ma:internalName="Stato_x0020_consenso">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54a656-f97e-432f-9920-f8ef3f7c2e6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af3d8b8-61f8-47eb-ab7e-135df7465954}" ma:internalName="TaxCatchAll" ma:showField="CatchAllData" ma:web="d054a656-f97e-432f-9920-f8ef3f7c2e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a93e0b-5aae-4b0b-b8da-f24c085101c0">
      <Terms xmlns="http://schemas.microsoft.com/office/infopath/2007/PartnerControls"/>
    </lcf76f155ced4ddcb4097134ff3c332f>
    <TaxCatchAll xmlns="d054a656-f97e-432f-9920-f8ef3f7c2e67" xsi:nil="true"/>
    <_Flow_SignoffStatus xmlns="bba93e0b-5aae-4b0b-b8da-f24c085101c0" xsi:nil="true"/>
  </documentManagement>
</p:properties>
</file>

<file path=customXml/itemProps1.xml><?xml version="1.0" encoding="utf-8"?>
<ds:datastoreItem xmlns:ds="http://schemas.openxmlformats.org/officeDocument/2006/customXml" ds:itemID="{B7AC9379-CE20-4A14-A0C9-201B54C761AB}">
  <ds:schemaRefs>
    <ds:schemaRef ds:uri="http://schemas.microsoft.com/sharepoint/v3/contenttype/forms"/>
  </ds:schemaRefs>
</ds:datastoreItem>
</file>

<file path=customXml/itemProps2.xml><?xml version="1.0" encoding="utf-8"?>
<ds:datastoreItem xmlns:ds="http://schemas.openxmlformats.org/officeDocument/2006/customXml" ds:itemID="{0AD346E5-C2F5-4E61-A6D6-B325F67AAA6F}"/>
</file>

<file path=customXml/itemProps3.xml><?xml version="1.0" encoding="utf-8"?>
<ds:datastoreItem xmlns:ds="http://schemas.openxmlformats.org/officeDocument/2006/customXml" ds:itemID="{85176948-DB3D-4769-847F-86BED042FC73}"/>
</file>

<file path=docProps/app.xml><?xml version="1.0" encoding="utf-8"?>
<Properties xmlns="http://schemas.openxmlformats.org/officeDocument/2006/extended-properties" xmlns:vt="http://schemas.openxmlformats.org/officeDocument/2006/docPropsVTypes">
  <TotalTime>292</TotalTime>
  <Words>658</Words>
  <Application>Microsoft Office PowerPoint</Application>
  <PresentationFormat>Presentación en pantalla (16:9)</PresentationFormat>
  <Paragraphs>94</Paragraphs>
  <Slides>12</Slides>
  <Notes>12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Arial</vt:lpstr>
      <vt:lpstr>Corbel-Bold</vt:lpstr>
      <vt:lpstr>TSTAR PRO Headline</vt:lpstr>
      <vt:lpstr>Corbel</vt:lpstr>
      <vt:lpstr>Nunito</vt:lpstr>
      <vt:lpstr>Poppins</vt:lpstr>
      <vt:lpstr>TSTAR PRO</vt:lpstr>
      <vt:lpstr>CLARUS</vt:lpstr>
      <vt:lpstr>REACT CLUSTER WEBINAR 5 </vt:lpstr>
      <vt:lpstr>Presentación de PowerPoint</vt:lpstr>
      <vt:lpstr>Presentación de PowerPoint</vt:lpstr>
      <vt:lpstr>1. Intro to CLARUS AI Toolkit</vt:lpstr>
      <vt:lpstr>2. MLOps needs: principles &amp; stages</vt:lpstr>
      <vt:lpstr>3. CLARUS MLOps solution: toolkit</vt:lpstr>
      <vt:lpstr>3. CLARUS MLOps solution: toolkit</vt:lpstr>
      <vt:lpstr>3. CLARUS MLOps solution: edge to cloud architecture</vt:lpstr>
      <vt:lpstr>3. CLARUS MLOps solution: DAG generation</vt:lpstr>
      <vt:lpstr>3. CLARUS MLOps solution: Implementation over K3S</vt:lpstr>
      <vt:lpstr>3. CLARUS MLOps solution: current features 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CLARUS WORKSHOP</dc:title>
  <cp:lastModifiedBy>Agirre Aitor</cp:lastModifiedBy>
  <cp:revision>5</cp:revision>
  <dcterms:modified xsi:type="dcterms:W3CDTF">2025-07-02T12:19:24Z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0x010100841760BE4E7CE948ACFABB826D050C1D</vt:lpwstr>
  </property>
</Properties>
</file>