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fntdata" ContentType="application/x-fontdata"/>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90" r:id="rId1"/>
    <p:sldMasterId id="2147483703" r:id="rId2"/>
  </p:sldMasterIdLst>
  <p:notesMasterIdLst>
    <p:notesMasterId r:id="rId25"/>
  </p:notesMasterIdLst>
  <p:sldIdLst>
    <p:sldId id="363" r:id="rId3"/>
    <p:sldId id="323" r:id="rId4"/>
    <p:sldId id="313" r:id="rId5"/>
    <p:sldId id="324" r:id="rId6"/>
    <p:sldId id="548" r:id="rId7"/>
    <p:sldId id="531" r:id="rId8"/>
    <p:sldId id="589" r:id="rId9"/>
    <p:sldId id="321" r:id="rId10"/>
    <p:sldId id="533" r:id="rId11"/>
    <p:sldId id="534" r:id="rId12"/>
    <p:sldId id="536" r:id="rId13"/>
    <p:sldId id="542" r:id="rId14"/>
    <p:sldId id="537" r:id="rId15"/>
    <p:sldId id="557" r:id="rId16"/>
    <p:sldId id="591" r:id="rId17"/>
    <p:sldId id="597" r:id="rId18"/>
    <p:sldId id="600" r:id="rId19"/>
    <p:sldId id="596" r:id="rId20"/>
    <p:sldId id="606" r:id="rId21"/>
    <p:sldId id="607" r:id="rId22"/>
    <p:sldId id="608" r:id="rId23"/>
    <p:sldId id="578"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Corbel" panose="020B0503020204020204" pitchFamily="34" charset="0"/>
      <p:regular r:id="rId30"/>
      <p:bold r:id="rId31"/>
      <p:italic r:id="rId32"/>
      <p:boldItalic r:id="rId33"/>
    </p:embeddedFont>
    <p:embeddedFont>
      <p:font typeface="Montserrat" panose="000005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63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EFC274-7AE4-4C61-34B2-F78A6AAF102D}" v="1" dt="2023-04-20T08:17:03.881"/>
  </p1510:revLst>
</p1510:revInfo>
</file>

<file path=ppt/tableStyles.xml><?xml version="1.0" encoding="utf-8"?>
<a:tblStyleLst xmlns:a="http://schemas.openxmlformats.org/drawingml/2006/main" def="{356F7841-7F61-4ACF-ADCE-7FE010B222D3}">
  <a:tblStyle styleId="{356F7841-7F61-4ACF-ADCE-7FE010B222D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61"/>
    <p:restoredTop sz="93556"/>
  </p:normalViewPr>
  <p:slideViewPr>
    <p:cSldViewPr snapToGrid="0" snapToObjects="1">
      <p:cViewPr>
        <p:scale>
          <a:sx n="170" d="100"/>
          <a:sy n="170" d="100"/>
        </p:scale>
        <p:origin x="-1240" y="8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9.fntdata"/><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45"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 Id="rId46" Type="http://schemas.openxmlformats.org/officeDocument/2006/relationships/customXml" Target="../customXml/item3.xml"/><Relationship Id="rId20" Type="http://schemas.openxmlformats.org/officeDocument/2006/relationships/slide" Target="slides/slide18.xml"/><Relationship Id="rId4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o Rocca" userId="S::10369389@polimi.it::cee68263-9034-49e3-9613-6ca52dbe2037" providerId="AD" clId="Web-{48EFC274-7AE4-4C61-34B2-F78A6AAF102D}"/>
    <pc:docChg chg="modSld">
      <pc:chgData name="Roberto Rocca" userId="S::10369389@polimi.it::cee68263-9034-49e3-9613-6ca52dbe2037" providerId="AD" clId="Web-{48EFC274-7AE4-4C61-34B2-F78A6AAF102D}" dt="2023-04-20T08:17:03.881" v="0" actId="1076"/>
      <pc:docMkLst>
        <pc:docMk/>
      </pc:docMkLst>
      <pc:sldChg chg="modSp">
        <pc:chgData name="Roberto Rocca" userId="S::10369389@polimi.it::cee68263-9034-49e3-9613-6ca52dbe2037" providerId="AD" clId="Web-{48EFC274-7AE4-4C61-34B2-F78A6AAF102D}" dt="2023-04-20T08:17:03.881" v="0" actId="1076"/>
        <pc:sldMkLst>
          <pc:docMk/>
          <pc:sldMk cId="1308813551" sldId="323"/>
        </pc:sldMkLst>
        <pc:spChg chg="mod">
          <ac:chgData name="Roberto Rocca" userId="S::10369389@polimi.it::cee68263-9034-49e3-9613-6ca52dbe2037" providerId="AD" clId="Web-{48EFC274-7AE4-4C61-34B2-F78A6AAF102D}" dt="2023-04-20T08:17:03.881" v="0" actId="1076"/>
          <ac:spMkLst>
            <pc:docMk/>
            <pc:sldMk cId="1308813551" sldId="323"/>
            <ac:spMk id="4" creationId="{9E297701-B74F-FE46-A7AE-EA4F81F7687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g9fdb49d4fd_0_7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9" name="Google Shape;1569;g9fdb49d4fd_0_7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159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3"/>
        <p:cNvGrpSpPr/>
        <p:nvPr/>
      </p:nvGrpSpPr>
      <p:grpSpPr>
        <a:xfrm>
          <a:off x="0" y="0"/>
          <a:ext cx="0" cy="0"/>
          <a:chOff x="0" y="0"/>
          <a:chExt cx="0" cy="0"/>
        </a:xfrm>
      </p:grpSpPr>
      <p:sp>
        <p:nvSpPr>
          <p:cNvPr id="1574" name="Google Shape;1574;ga7387b1acf_0_137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5" name="Google Shape;1575;ga7387b1acf_0_13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0389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a7387b1acf_0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a7387b1acf_0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6342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a7387b1acf_0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a7387b1acf_0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733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3"/>
        <p:cNvGrpSpPr/>
        <p:nvPr/>
      </p:nvGrpSpPr>
      <p:grpSpPr>
        <a:xfrm>
          <a:off x="0" y="0"/>
          <a:ext cx="0" cy="0"/>
          <a:chOff x="0" y="0"/>
          <a:chExt cx="0" cy="0"/>
        </a:xfrm>
      </p:grpSpPr>
      <p:sp>
        <p:nvSpPr>
          <p:cNvPr id="1574" name="Google Shape;1574;ga7387b1acf_0_137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5" name="Google Shape;1575;ga7387b1acf_0_13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603013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reserve="1">
  <p:cSld name="1_Blank">
    <p:spTree>
      <p:nvGrpSpPr>
        <p:cNvPr id="1" name="Shape 69"/>
        <p:cNvGrpSpPr/>
        <p:nvPr/>
      </p:nvGrpSpPr>
      <p:grpSpPr>
        <a:xfrm>
          <a:off x="0" y="0"/>
          <a:ext cx="0" cy="0"/>
          <a:chOff x="0" y="0"/>
          <a:chExt cx="0" cy="0"/>
        </a:xfrm>
      </p:grpSpPr>
      <p:sp>
        <p:nvSpPr>
          <p:cNvPr id="2" name="Google Shape;46;p7">
            <a:extLst>
              <a:ext uri="{FF2B5EF4-FFF2-40B4-BE49-F238E27FC236}">
                <a16:creationId xmlns:a16="http://schemas.microsoft.com/office/drawing/2014/main" id="{0866000D-158C-FC4C-A406-1DD15D6E40F8}"/>
              </a:ext>
            </a:extLst>
          </p:cNvPr>
          <p:cNvSpPr/>
          <p:nvPr userDrawn="1"/>
        </p:nvSpPr>
        <p:spPr>
          <a:xfrm>
            <a:off x="7765525" y="-882575"/>
            <a:ext cx="2071800" cy="2071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magine 2">
            <a:extLst>
              <a:ext uri="{FF2B5EF4-FFF2-40B4-BE49-F238E27FC236}">
                <a16:creationId xmlns:a16="http://schemas.microsoft.com/office/drawing/2014/main" id="{5448C3EC-7820-6447-AF70-CD85125E15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68754" y="173421"/>
            <a:ext cx="345725" cy="451748"/>
          </a:xfrm>
          <a:prstGeom prst="rect">
            <a:avLst/>
          </a:prstGeom>
        </p:spPr>
      </p:pic>
      <p:pic>
        <p:nvPicPr>
          <p:cNvPr id="4" name="Immagine 3">
            <a:extLst>
              <a:ext uri="{FF2B5EF4-FFF2-40B4-BE49-F238E27FC236}">
                <a16:creationId xmlns:a16="http://schemas.microsoft.com/office/drawing/2014/main" id="{8EFF92B7-DFCD-6F4C-B5C1-E5F49CCCDFC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4922" y="1942863"/>
            <a:ext cx="1627833" cy="477650"/>
          </a:xfrm>
          <a:prstGeom prst="rect">
            <a:avLst/>
          </a:prstGeom>
        </p:spPr>
      </p:pic>
      <p:pic>
        <p:nvPicPr>
          <p:cNvPr id="5" name="Immagine 4">
            <a:extLst>
              <a:ext uri="{FF2B5EF4-FFF2-40B4-BE49-F238E27FC236}">
                <a16:creationId xmlns:a16="http://schemas.microsoft.com/office/drawing/2014/main" id="{FCC95C11-EA60-7F49-8698-2B3BE0B5067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49412" y="1869516"/>
            <a:ext cx="1977087" cy="624344"/>
          </a:xfrm>
          <a:prstGeom prst="rect">
            <a:avLst/>
          </a:prstGeom>
        </p:spPr>
      </p:pic>
      <p:pic>
        <p:nvPicPr>
          <p:cNvPr id="6" name="Immagine 5">
            <a:extLst>
              <a:ext uri="{FF2B5EF4-FFF2-40B4-BE49-F238E27FC236}">
                <a16:creationId xmlns:a16="http://schemas.microsoft.com/office/drawing/2014/main" id="{BD636396-DB5A-A246-8DCE-186954C2E81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814561" y="1804433"/>
            <a:ext cx="1744050" cy="616080"/>
          </a:xfrm>
          <a:prstGeom prst="rect">
            <a:avLst/>
          </a:prstGeom>
        </p:spPr>
      </p:pic>
      <p:pic>
        <p:nvPicPr>
          <p:cNvPr id="7" name="Immagine 6">
            <a:extLst>
              <a:ext uri="{FF2B5EF4-FFF2-40B4-BE49-F238E27FC236}">
                <a16:creationId xmlns:a16="http://schemas.microsoft.com/office/drawing/2014/main" id="{AC56A54C-7D5E-AE40-A8BF-EAFE1E41D67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78123" y="2967241"/>
            <a:ext cx="2246953" cy="606736"/>
          </a:xfrm>
          <a:prstGeom prst="rect">
            <a:avLst/>
          </a:prstGeom>
        </p:spPr>
      </p:pic>
      <p:pic>
        <p:nvPicPr>
          <p:cNvPr id="8" name="Immagine 7">
            <a:extLst>
              <a:ext uri="{FF2B5EF4-FFF2-40B4-BE49-F238E27FC236}">
                <a16:creationId xmlns:a16="http://schemas.microsoft.com/office/drawing/2014/main" id="{D054A723-EE14-8B49-B587-7D76A320A75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967458" y="2934811"/>
            <a:ext cx="1140997" cy="546728"/>
          </a:xfrm>
          <a:prstGeom prst="rect">
            <a:avLst/>
          </a:prstGeom>
        </p:spPr>
      </p:pic>
      <p:pic>
        <p:nvPicPr>
          <p:cNvPr id="9" name="Immagine 8">
            <a:extLst>
              <a:ext uri="{FF2B5EF4-FFF2-40B4-BE49-F238E27FC236}">
                <a16:creationId xmlns:a16="http://schemas.microsoft.com/office/drawing/2014/main" id="{7A4734EE-0603-8346-AB29-5FA1C99C5C57}"/>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329881" y="2947085"/>
            <a:ext cx="1110502" cy="469060"/>
          </a:xfrm>
          <a:prstGeom prst="rect">
            <a:avLst/>
          </a:prstGeom>
        </p:spPr>
      </p:pic>
      <p:pic>
        <p:nvPicPr>
          <p:cNvPr id="10" name="Immagine 9">
            <a:extLst>
              <a:ext uri="{FF2B5EF4-FFF2-40B4-BE49-F238E27FC236}">
                <a16:creationId xmlns:a16="http://schemas.microsoft.com/office/drawing/2014/main" id="{67DF6F84-94B2-8845-B53E-339E8506FEC0}"/>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96049" y="4156933"/>
            <a:ext cx="2158688" cy="509942"/>
          </a:xfrm>
          <a:prstGeom prst="rect">
            <a:avLst/>
          </a:prstGeom>
        </p:spPr>
      </p:pic>
      <p:pic>
        <p:nvPicPr>
          <p:cNvPr id="11" name="Immagine 10">
            <a:extLst>
              <a:ext uri="{FF2B5EF4-FFF2-40B4-BE49-F238E27FC236}">
                <a16:creationId xmlns:a16="http://schemas.microsoft.com/office/drawing/2014/main" id="{08D1F9C2-8D14-CC42-9004-82B39EF4F3AF}"/>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286884" y="4251349"/>
            <a:ext cx="995680" cy="322326"/>
          </a:xfrm>
          <a:prstGeom prst="rect">
            <a:avLst/>
          </a:prstGeom>
        </p:spPr>
      </p:pic>
      <p:pic>
        <p:nvPicPr>
          <p:cNvPr id="12" name="Immagine 11">
            <a:extLst>
              <a:ext uri="{FF2B5EF4-FFF2-40B4-BE49-F238E27FC236}">
                <a16:creationId xmlns:a16="http://schemas.microsoft.com/office/drawing/2014/main" id="{A7202AA7-0CFA-4044-9B37-A30C998F63D8}"/>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425534" y="3551875"/>
            <a:ext cx="4552629" cy="1625289"/>
          </a:xfrm>
          <a:prstGeom prst="rect">
            <a:avLst/>
          </a:prstGeom>
        </p:spPr>
      </p:pic>
      <p:pic>
        <p:nvPicPr>
          <p:cNvPr id="13" name="Immagine 12">
            <a:extLst>
              <a:ext uri="{FF2B5EF4-FFF2-40B4-BE49-F238E27FC236}">
                <a16:creationId xmlns:a16="http://schemas.microsoft.com/office/drawing/2014/main" id="{AD615A82-77D7-3C45-ACFC-C2CD336D2830}"/>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547640" y="3990720"/>
            <a:ext cx="892743" cy="521258"/>
          </a:xfrm>
          <a:prstGeom prst="rect">
            <a:avLst/>
          </a:prstGeom>
        </p:spPr>
      </p:pic>
      <p:sp>
        <p:nvSpPr>
          <p:cNvPr id="14" name="Titolo 13">
            <a:extLst>
              <a:ext uri="{FF2B5EF4-FFF2-40B4-BE49-F238E27FC236}">
                <a16:creationId xmlns:a16="http://schemas.microsoft.com/office/drawing/2014/main" id="{BAD5BAF8-9D63-384B-BCB9-FE817260F5C0}"/>
              </a:ext>
            </a:extLst>
          </p:cNvPr>
          <p:cNvSpPr>
            <a:spLocks noGrp="1"/>
          </p:cNvSpPr>
          <p:nvPr>
            <p:ph type="title" hasCustomPrompt="1"/>
          </p:nvPr>
        </p:nvSpPr>
        <p:spPr/>
        <p:txBody>
          <a:bodyPr/>
          <a:lstStyle>
            <a:lvl1pPr algn="ctr">
              <a:defRPr/>
            </a:lvl1pPr>
          </a:lstStyle>
          <a:p>
            <a:r>
              <a:rPr lang="it-IT" dirty="0"/>
              <a:t>PARTNERS</a:t>
            </a:r>
          </a:p>
        </p:txBody>
      </p:sp>
    </p:spTree>
    <p:extLst>
      <p:ext uri="{BB962C8B-B14F-4D97-AF65-F5344CB8AC3E}">
        <p14:creationId xmlns:p14="http://schemas.microsoft.com/office/powerpoint/2010/main" val="832872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30_2">
    <p:spTree>
      <p:nvGrpSpPr>
        <p:cNvPr id="1" name="Shape 260"/>
        <p:cNvGrpSpPr/>
        <p:nvPr/>
      </p:nvGrpSpPr>
      <p:grpSpPr>
        <a:xfrm>
          <a:off x="0" y="0"/>
          <a:ext cx="0" cy="0"/>
          <a:chOff x="0" y="0"/>
          <a:chExt cx="0" cy="0"/>
        </a:xfrm>
      </p:grpSpPr>
      <p:sp>
        <p:nvSpPr>
          <p:cNvPr id="261" name="Google Shape;261;p39"/>
          <p:cNvSpPr/>
          <p:nvPr/>
        </p:nvSpPr>
        <p:spPr>
          <a:xfrm flipH="1">
            <a:off x="-3490515" y="-1385800"/>
            <a:ext cx="8122200" cy="8122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9"/>
          <p:cNvSpPr/>
          <p:nvPr/>
        </p:nvSpPr>
        <p:spPr>
          <a:xfrm flipH="1">
            <a:off x="2609506" y="-2402950"/>
            <a:ext cx="3379800" cy="337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9"/>
          <p:cNvSpPr/>
          <p:nvPr/>
        </p:nvSpPr>
        <p:spPr>
          <a:xfrm flipH="1">
            <a:off x="7732059" y="4117100"/>
            <a:ext cx="2248500" cy="22485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Immagine 4">
            <a:extLst>
              <a:ext uri="{FF2B5EF4-FFF2-40B4-BE49-F238E27FC236}">
                <a16:creationId xmlns:a16="http://schemas.microsoft.com/office/drawing/2014/main" id="{24C7095A-163B-5649-9534-96CFAC11A8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59437" y="4568875"/>
            <a:ext cx="345725" cy="451748"/>
          </a:xfrm>
          <a:prstGeom prst="rect">
            <a:avLst/>
          </a:prstGeom>
        </p:spPr>
      </p:pic>
      <p:pic>
        <p:nvPicPr>
          <p:cNvPr id="6" name="Immagine 5">
            <a:extLst>
              <a:ext uri="{FF2B5EF4-FFF2-40B4-BE49-F238E27FC236}">
                <a16:creationId xmlns:a16="http://schemas.microsoft.com/office/drawing/2014/main" id="{0FFDFCF0-D99C-AD4C-8CC5-09F06C6DA80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11860" y="96372"/>
            <a:ext cx="1097735" cy="32210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30_1_2">
    <p:spTree>
      <p:nvGrpSpPr>
        <p:cNvPr id="1" name="Shape 264"/>
        <p:cNvGrpSpPr/>
        <p:nvPr/>
      </p:nvGrpSpPr>
      <p:grpSpPr>
        <a:xfrm>
          <a:off x="0" y="0"/>
          <a:ext cx="0" cy="0"/>
          <a:chOff x="0" y="0"/>
          <a:chExt cx="0" cy="0"/>
        </a:xfrm>
      </p:grpSpPr>
      <p:sp>
        <p:nvSpPr>
          <p:cNvPr id="265" name="Google Shape;265;p40"/>
          <p:cNvSpPr/>
          <p:nvPr/>
        </p:nvSpPr>
        <p:spPr>
          <a:xfrm>
            <a:off x="-678200" y="4249800"/>
            <a:ext cx="2549100" cy="25491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0"/>
          <p:cNvSpPr/>
          <p:nvPr/>
        </p:nvSpPr>
        <p:spPr>
          <a:xfrm>
            <a:off x="4184850" y="-3250300"/>
            <a:ext cx="6024900" cy="6024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Immagine 3">
            <a:extLst>
              <a:ext uri="{FF2B5EF4-FFF2-40B4-BE49-F238E27FC236}">
                <a16:creationId xmlns:a16="http://schemas.microsoft.com/office/drawing/2014/main" id="{A87D6508-C137-B840-AEAD-89B287C70B2F}"/>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135744" y="4568875"/>
            <a:ext cx="345725" cy="451748"/>
          </a:xfrm>
          <a:prstGeom prst="rect">
            <a:avLst/>
          </a:prstGeom>
        </p:spPr>
      </p:pic>
      <p:pic>
        <p:nvPicPr>
          <p:cNvPr id="5" name="Immagine 4">
            <a:extLst>
              <a:ext uri="{FF2B5EF4-FFF2-40B4-BE49-F238E27FC236}">
                <a16:creationId xmlns:a16="http://schemas.microsoft.com/office/drawing/2014/main" id="{D21B2607-5DAF-F446-B3B8-CE39729F4A8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11860" y="4708566"/>
            <a:ext cx="1097735" cy="32210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30_1_1_2">
    <p:bg>
      <p:bgPr>
        <a:solidFill>
          <a:schemeClr val="dk1"/>
        </a:solidFill>
        <a:effectLst/>
      </p:bgPr>
    </p:bg>
    <p:spTree>
      <p:nvGrpSpPr>
        <p:cNvPr id="1" name="Shape 267"/>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4">
  <p:cSld name="CUSTOM_30_1_1_1_1">
    <p:bg>
      <p:bgPr>
        <a:solidFill>
          <a:schemeClr val="dk2"/>
        </a:solidFill>
        <a:effectLst/>
      </p:bgPr>
    </p:bg>
    <p:spTree>
      <p:nvGrpSpPr>
        <p:cNvPr id="1" name="Shape 268"/>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27"/>
        <p:cNvGrpSpPr/>
        <p:nvPr/>
      </p:nvGrpSpPr>
      <p:grpSpPr>
        <a:xfrm>
          <a:off x="0" y="0"/>
          <a:ext cx="0" cy="0"/>
          <a:chOff x="0" y="0"/>
          <a:chExt cx="0" cy="0"/>
        </a:xfrm>
      </p:grpSpPr>
      <p:sp>
        <p:nvSpPr>
          <p:cNvPr id="128" name="Google Shape;128;p18"/>
          <p:cNvSpPr/>
          <p:nvPr/>
        </p:nvSpPr>
        <p:spPr>
          <a:xfrm>
            <a:off x="7629475" y="3756275"/>
            <a:ext cx="2509800" cy="2509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8"/>
          <p:cNvSpPr/>
          <p:nvPr/>
        </p:nvSpPr>
        <p:spPr>
          <a:xfrm>
            <a:off x="-834425" y="-865275"/>
            <a:ext cx="2159700" cy="2159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8"/>
          <p:cNvSpPr txBox="1">
            <a:spLocks noGrp="1"/>
          </p:cNvSpPr>
          <p:nvPr>
            <p:ph type="title"/>
          </p:nvPr>
        </p:nvSpPr>
        <p:spPr>
          <a:xfrm>
            <a:off x="311700" y="447106"/>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atin typeface="+mj-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31" name="Google Shape;131;p18"/>
          <p:cNvSpPr/>
          <p:nvPr/>
        </p:nvSpPr>
        <p:spPr>
          <a:xfrm>
            <a:off x="-994125" y="4149775"/>
            <a:ext cx="1944300" cy="19443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8"/>
          <p:cNvSpPr/>
          <p:nvPr/>
        </p:nvSpPr>
        <p:spPr>
          <a:xfrm>
            <a:off x="7783125" y="1812075"/>
            <a:ext cx="2622900" cy="26229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Immagine 6">
            <a:extLst>
              <a:ext uri="{FF2B5EF4-FFF2-40B4-BE49-F238E27FC236}">
                <a16:creationId xmlns:a16="http://schemas.microsoft.com/office/drawing/2014/main" id="{131C84A2-3CC9-CD4E-9F5D-4621D58BF0BD}"/>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8659437" y="4568875"/>
            <a:ext cx="345725" cy="451748"/>
          </a:xfrm>
          <a:prstGeom prst="rect">
            <a:avLst/>
          </a:prstGeom>
        </p:spPr>
      </p:pic>
      <p:pic>
        <p:nvPicPr>
          <p:cNvPr id="8" name="Immagine 7">
            <a:extLst>
              <a:ext uri="{FF2B5EF4-FFF2-40B4-BE49-F238E27FC236}">
                <a16:creationId xmlns:a16="http://schemas.microsoft.com/office/drawing/2014/main" id="{B9DD629A-3C48-5D42-AC79-70D646197B7D}"/>
              </a:ext>
            </a:extLst>
          </p:cNvPr>
          <p:cNvPicPr>
            <a:picLocks noChangeAspect="1"/>
          </p:cNvPicPr>
          <p:nvPr userDrawn="1"/>
        </p:nvPicPr>
        <p:blipFill>
          <a:blip r:embed="rId3"/>
          <a:stretch>
            <a:fillRect/>
          </a:stretch>
        </p:blipFill>
        <p:spPr>
          <a:xfrm>
            <a:off x="4023132" y="4708566"/>
            <a:ext cx="1097735" cy="322105"/>
          </a:xfrm>
          <a:prstGeom prst="rect">
            <a:avLst/>
          </a:prstGeom>
        </p:spPr>
      </p:pic>
    </p:spTree>
    <p:extLst>
      <p:ext uri="{BB962C8B-B14F-4D97-AF65-F5344CB8AC3E}">
        <p14:creationId xmlns:p14="http://schemas.microsoft.com/office/powerpoint/2010/main" val="1715580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152"/>
        <p:cNvGrpSpPr/>
        <p:nvPr/>
      </p:nvGrpSpPr>
      <p:grpSpPr>
        <a:xfrm>
          <a:off x="0" y="0"/>
          <a:ext cx="0" cy="0"/>
          <a:chOff x="0" y="0"/>
          <a:chExt cx="0" cy="0"/>
        </a:xfrm>
      </p:grpSpPr>
      <p:sp>
        <p:nvSpPr>
          <p:cNvPr id="153" name="Google Shape;153;p22"/>
          <p:cNvSpPr/>
          <p:nvPr/>
        </p:nvSpPr>
        <p:spPr>
          <a:xfrm flipH="1">
            <a:off x="-414699" y="-619150"/>
            <a:ext cx="1771500" cy="177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2"/>
          <p:cNvSpPr/>
          <p:nvPr/>
        </p:nvSpPr>
        <p:spPr>
          <a:xfrm flipH="1">
            <a:off x="8008526" y="4259050"/>
            <a:ext cx="1771500" cy="177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2"/>
          <p:cNvSpPr txBox="1">
            <a:spLocks noGrp="1"/>
          </p:cNvSpPr>
          <p:nvPr>
            <p:ph type="title"/>
          </p:nvPr>
        </p:nvSpPr>
        <p:spPr>
          <a:xfrm>
            <a:off x="311700" y="447106"/>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atin typeface="+mj-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pic>
        <p:nvPicPr>
          <p:cNvPr id="5" name="Immagine 4">
            <a:extLst>
              <a:ext uri="{FF2B5EF4-FFF2-40B4-BE49-F238E27FC236}">
                <a16:creationId xmlns:a16="http://schemas.microsoft.com/office/drawing/2014/main" id="{73A06AB8-64B6-5A42-93AC-CAEF07A785AB}"/>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8659437" y="4568875"/>
            <a:ext cx="345725" cy="451748"/>
          </a:xfrm>
          <a:prstGeom prst="rect">
            <a:avLst/>
          </a:prstGeom>
        </p:spPr>
      </p:pic>
      <p:pic>
        <p:nvPicPr>
          <p:cNvPr id="6" name="Immagine 5">
            <a:extLst>
              <a:ext uri="{FF2B5EF4-FFF2-40B4-BE49-F238E27FC236}">
                <a16:creationId xmlns:a16="http://schemas.microsoft.com/office/drawing/2014/main" id="{C8CC0002-E098-7446-953B-B03B7F29EA4D}"/>
              </a:ext>
            </a:extLst>
          </p:cNvPr>
          <p:cNvPicPr>
            <a:picLocks noChangeAspect="1"/>
          </p:cNvPicPr>
          <p:nvPr userDrawn="1"/>
        </p:nvPicPr>
        <p:blipFill>
          <a:blip r:embed="rId3"/>
          <a:stretch>
            <a:fillRect/>
          </a:stretch>
        </p:blipFill>
        <p:spPr>
          <a:xfrm>
            <a:off x="114339" y="4708566"/>
            <a:ext cx="1097735" cy="322105"/>
          </a:xfrm>
          <a:prstGeom prst="rect">
            <a:avLst/>
          </a:prstGeom>
        </p:spPr>
      </p:pic>
    </p:spTree>
    <p:extLst>
      <p:ext uri="{BB962C8B-B14F-4D97-AF65-F5344CB8AC3E}">
        <p14:creationId xmlns:p14="http://schemas.microsoft.com/office/powerpoint/2010/main" val="2691604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42"/>
        <p:cNvGrpSpPr/>
        <p:nvPr/>
      </p:nvGrpSpPr>
      <p:grpSpPr>
        <a:xfrm>
          <a:off x="0" y="0"/>
          <a:ext cx="0" cy="0"/>
          <a:chOff x="0" y="0"/>
          <a:chExt cx="0" cy="0"/>
        </a:xfrm>
      </p:grpSpPr>
      <p:sp>
        <p:nvSpPr>
          <p:cNvPr id="243" name="Google Shape;243;p37"/>
          <p:cNvSpPr txBox="1">
            <a:spLocks noGrp="1"/>
          </p:cNvSpPr>
          <p:nvPr>
            <p:ph type="title"/>
          </p:nvPr>
        </p:nvSpPr>
        <p:spPr>
          <a:xfrm>
            <a:off x="1797696" y="901975"/>
            <a:ext cx="5548500" cy="90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800">
                <a:solidFill>
                  <a:schemeClr val="dk1"/>
                </a:solidFill>
                <a:latin typeface="+mj-lt"/>
              </a:defRPr>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a:r>
              <a:rPr lang="en-US"/>
              <a:t>Click to edit Master title style</a:t>
            </a:r>
            <a:endParaRPr/>
          </a:p>
        </p:txBody>
      </p:sp>
      <p:sp>
        <p:nvSpPr>
          <p:cNvPr id="244" name="Google Shape;244;p37"/>
          <p:cNvSpPr txBox="1"/>
          <p:nvPr/>
        </p:nvSpPr>
        <p:spPr>
          <a:xfrm>
            <a:off x="2214032" y="4012900"/>
            <a:ext cx="4715825" cy="492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300"/>
              </a:spcBef>
              <a:spcAft>
                <a:spcPts val="0"/>
              </a:spcAft>
              <a:buNone/>
            </a:pPr>
            <a:r>
              <a:rPr lang="en-US" sz="1200" b="1" i="1" u="none" strike="noStrike" cap="none" dirty="0">
                <a:solidFill>
                  <a:schemeClr val="tx1"/>
                </a:solidFill>
                <a:effectLst/>
                <a:latin typeface="Arial"/>
                <a:ea typeface="Arial"/>
                <a:cs typeface="Arial"/>
                <a:sym typeface="Arial"/>
              </a:rPr>
              <a:t>This project has received funding from the European Union's Horizon Europe Research and Innovation </a:t>
            </a:r>
            <a:r>
              <a:rPr lang="en-US" sz="1200" b="1" i="1" u="none" strike="noStrike" cap="none" dirty="0" err="1">
                <a:solidFill>
                  <a:schemeClr val="tx1"/>
                </a:solidFill>
                <a:effectLst/>
                <a:latin typeface="Arial"/>
                <a:ea typeface="Arial"/>
                <a:cs typeface="Arial"/>
                <a:sym typeface="Arial"/>
              </a:rPr>
              <a:t>Programme</a:t>
            </a:r>
            <a:endParaRPr lang="en-US" sz="1200" b="1" i="1" u="none" strike="noStrike" cap="none" dirty="0">
              <a:solidFill>
                <a:schemeClr val="tx1"/>
              </a:solidFill>
              <a:effectLst/>
              <a:latin typeface="Arial"/>
              <a:ea typeface="Arial"/>
              <a:cs typeface="Arial"/>
              <a:sym typeface="Arial"/>
            </a:endParaRPr>
          </a:p>
          <a:p>
            <a:pPr marL="0" lvl="0" indent="0" algn="ctr" rtl="0">
              <a:lnSpc>
                <a:spcPct val="100000"/>
              </a:lnSpc>
              <a:spcBef>
                <a:spcPts val="300"/>
              </a:spcBef>
              <a:spcAft>
                <a:spcPts val="0"/>
              </a:spcAft>
              <a:buNone/>
            </a:pPr>
            <a:r>
              <a:rPr lang="en-US" sz="1200" b="1" i="1" u="none" strike="noStrike" cap="none" dirty="0">
                <a:solidFill>
                  <a:schemeClr val="tx1"/>
                </a:solidFill>
                <a:effectLst/>
                <a:latin typeface="Arial"/>
                <a:ea typeface="Arial"/>
                <a:cs typeface="Arial"/>
                <a:sym typeface="Arial"/>
              </a:rPr>
              <a:t>under Grant Agreement N. 101070076</a:t>
            </a:r>
            <a:endParaRPr lang="en-US" sz="1200" b="1" i="0" u="none" strike="noStrike" cap="none" dirty="0">
              <a:solidFill>
                <a:schemeClr val="tx1"/>
              </a:solidFill>
              <a:latin typeface="Arial"/>
              <a:ea typeface="Nunito"/>
              <a:cs typeface="Nunito"/>
              <a:sym typeface="Nunito"/>
            </a:endParaRPr>
          </a:p>
        </p:txBody>
      </p:sp>
      <p:sp>
        <p:nvSpPr>
          <p:cNvPr id="245" name="Google Shape;245;p37"/>
          <p:cNvSpPr txBox="1">
            <a:spLocks noGrp="1"/>
          </p:cNvSpPr>
          <p:nvPr>
            <p:ph type="subTitle" idx="1"/>
          </p:nvPr>
        </p:nvSpPr>
        <p:spPr>
          <a:xfrm>
            <a:off x="840025" y="1881475"/>
            <a:ext cx="7464000" cy="90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500">
                <a:latin typeface="+mn-lt"/>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dirty="0"/>
          </a:p>
        </p:txBody>
      </p:sp>
      <p:sp>
        <p:nvSpPr>
          <p:cNvPr id="246" name="Google Shape;246;p37"/>
          <p:cNvSpPr/>
          <p:nvPr/>
        </p:nvSpPr>
        <p:spPr>
          <a:xfrm flipH="1">
            <a:off x="7856126" y="4259050"/>
            <a:ext cx="1771500" cy="177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7"/>
          <p:cNvSpPr/>
          <p:nvPr/>
        </p:nvSpPr>
        <p:spPr>
          <a:xfrm flipH="1">
            <a:off x="-567099" y="-619150"/>
            <a:ext cx="1771500" cy="177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Immagine 6">
            <a:extLst>
              <a:ext uri="{FF2B5EF4-FFF2-40B4-BE49-F238E27FC236}">
                <a16:creationId xmlns:a16="http://schemas.microsoft.com/office/drawing/2014/main" id="{B018D73C-E85E-DD4D-820E-4C00F336ED4E}"/>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8659437" y="4568875"/>
            <a:ext cx="345725" cy="451748"/>
          </a:xfrm>
          <a:prstGeom prst="rect">
            <a:avLst/>
          </a:prstGeom>
        </p:spPr>
      </p:pic>
      <p:pic>
        <p:nvPicPr>
          <p:cNvPr id="5" name="Immagine 4">
            <a:extLst>
              <a:ext uri="{FF2B5EF4-FFF2-40B4-BE49-F238E27FC236}">
                <a16:creationId xmlns:a16="http://schemas.microsoft.com/office/drawing/2014/main" id="{A424C27F-30A2-0247-9B47-84E60862A5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23914" y="3682708"/>
            <a:ext cx="496063" cy="330192"/>
          </a:xfrm>
          <a:prstGeom prst="rect">
            <a:avLst/>
          </a:prstGeom>
        </p:spPr>
      </p:pic>
      <p:pic>
        <p:nvPicPr>
          <p:cNvPr id="9" name="Immagine 8">
            <a:extLst>
              <a:ext uri="{FF2B5EF4-FFF2-40B4-BE49-F238E27FC236}">
                <a16:creationId xmlns:a16="http://schemas.microsoft.com/office/drawing/2014/main" id="{D181F918-289D-5345-8A9E-C63567DD9D4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6" y="4708566"/>
            <a:ext cx="1097735" cy="322105"/>
          </a:xfrm>
          <a:prstGeom prst="rect">
            <a:avLst/>
          </a:prstGeom>
        </p:spPr>
      </p:pic>
    </p:spTree>
    <p:extLst>
      <p:ext uri="{BB962C8B-B14F-4D97-AF65-F5344CB8AC3E}">
        <p14:creationId xmlns:p14="http://schemas.microsoft.com/office/powerpoint/2010/main" val="3447882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2294864" y="-1640950"/>
            <a:ext cx="7263300" cy="7263300"/>
          </a:xfrm>
          <a:prstGeom prst="ellipse">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603000" y="1016666"/>
            <a:ext cx="4045200" cy="2156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5200"/>
              <a:buNone/>
              <a:defRPr sz="3800">
                <a:solidFill>
                  <a:schemeClr val="accent2"/>
                </a:solidFill>
                <a:latin typeface="+mj-lt"/>
              </a:defRPr>
            </a:lvl1pPr>
            <a:lvl2pPr lvl="1" algn="ctr">
              <a:spcBef>
                <a:spcPts val="0"/>
              </a:spcBef>
              <a:spcAft>
                <a:spcPts val="0"/>
              </a:spcAft>
              <a:buClr>
                <a:schemeClr val="accent2"/>
              </a:buClr>
              <a:buSzPts val="5200"/>
              <a:buNone/>
              <a:defRPr sz="5200">
                <a:solidFill>
                  <a:schemeClr val="accent2"/>
                </a:solidFill>
              </a:defRPr>
            </a:lvl2pPr>
            <a:lvl3pPr lvl="2" algn="ctr">
              <a:spcBef>
                <a:spcPts val="0"/>
              </a:spcBef>
              <a:spcAft>
                <a:spcPts val="0"/>
              </a:spcAft>
              <a:buClr>
                <a:schemeClr val="accent2"/>
              </a:buClr>
              <a:buSzPts val="5200"/>
              <a:buNone/>
              <a:defRPr sz="5200">
                <a:solidFill>
                  <a:schemeClr val="accent2"/>
                </a:solidFill>
              </a:defRPr>
            </a:lvl3pPr>
            <a:lvl4pPr lvl="3" algn="ctr">
              <a:spcBef>
                <a:spcPts val="0"/>
              </a:spcBef>
              <a:spcAft>
                <a:spcPts val="0"/>
              </a:spcAft>
              <a:buClr>
                <a:schemeClr val="accent2"/>
              </a:buClr>
              <a:buSzPts val="5200"/>
              <a:buNone/>
              <a:defRPr sz="5200">
                <a:solidFill>
                  <a:schemeClr val="accent2"/>
                </a:solidFill>
              </a:defRPr>
            </a:lvl4pPr>
            <a:lvl5pPr lvl="4" algn="ctr">
              <a:spcBef>
                <a:spcPts val="0"/>
              </a:spcBef>
              <a:spcAft>
                <a:spcPts val="0"/>
              </a:spcAft>
              <a:buClr>
                <a:schemeClr val="accent2"/>
              </a:buClr>
              <a:buSzPts val="5200"/>
              <a:buNone/>
              <a:defRPr sz="5200">
                <a:solidFill>
                  <a:schemeClr val="accent2"/>
                </a:solidFill>
              </a:defRPr>
            </a:lvl5pPr>
            <a:lvl6pPr lvl="5" algn="ctr">
              <a:spcBef>
                <a:spcPts val="0"/>
              </a:spcBef>
              <a:spcAft>
                <a:spcPts val="0"/>
              </a:spcAft>
              <a:buClr>
                <a:schemeClr val="accent2"/>
              </a:buClr>
              <a:buSzPts val="5200"/>
              <a:buNone/>
              <a:defRPr sz="5200">
                <a:solidFill>
                  <a:schemeClr val="accent2"/>
                </a:solidFill>
              </a:defRPr>
            </a:lvl6pPr>
            <a:lvl7pPr lvl="6" algn="ctr">
              <a:spcBef>
                <a:spcPts val="0"/>
              </a:spcBef>
              <a:spcAft>
                <a:spcPts val="0"/>
              </a:spcAft>
              <a:buClr>
                <a:schemeClr val="accent2"/>
              </a:buClr>
              <a:buSzPts val="5200"/>
              <a:buNone/>
              <a:defRPr sz="5200">
                <a:solidFill>
                  <a:schemeClr val="accent2"/>
                </a:solidFill>
              </a:defRPr>
            </a:lvl7pPr>
            <a:lvl8pPr lvl="7" algn="ctr">
              <a:spcBef>
                <a:spcPts val="0"/>
              </a:spcBef>
              <a:spcAft>
                <a:spcPts val="0"/>
              </a:spcAft>
              <a:buClr>
                <a:schemeClr val="accent2"/>
              </a:buClr>
              <a:buSzPts val="5200"/>
              <a:buNone/>
              <a:defRPr sz="5200">
                <a:solidFill>
                  <a:schemeClr val="accent2"/>
                </a:solidFill>
              </a:defRPr>
            </a:lvl8pPr>
            <a:lvl9pPr lvl="8" algn="ctr">
              <a:spcBef>
                <a:spcPts val="0"/>
              </a:spcBef>
              <a:spcAft>
                <a:spcPts val="0"/>
              </a:spcAft>
              <a:buClr>
                <a:schemeClr val="accent2"/>
              </a:buClr>
              <a:buSzPts val="5200"/>
              <a:buNone/>
              <a:defRPr sz="5200">
                <a:solidFill>
                  <a:schemeClr val="accent2"/>
                </a:solidFill>
              </a:defRPr>
            </a:lvl9pPr>
          </a:lstStyle>
          <a:p>
            <a:r>
              <a:rPr lang="en-US"/>
              <a:t>Click to edit Master title style</a:t>
            </a:r>
            <a:endParaRPr dirty="0"/>
          </a:p>
        </p:txBody>
      </p:sp>
      <p:sp>
        <p:nvSpPr>
          <p:cNvPr id="11" name="Google Shape;11;p2"/>
          <p:cNvSpPr txBox="1">
            <a:spLocks noGrp="1"/>
          </p:cNvSpPr>
          <p:nvPr>
            <p:ph type="subTitle" idx="1"/>
          </p:nvPr>
        </p:nvSpPr>
        <p:spPr>
          <a:xfrm>
            <a:off x="603000" y="3046891"/>
            <a:ext cx="2571600" cy="792600"/>
          </a:xfrm>
          <a:prstGeom prst="rect">
            <a:avLst/>
          </a:prstGeom>
        </p:spPr>
        <p:txBody>
          <a:bodyPr spcFirstLastPara="1" wrap="square" lIns="91425" tIns="91425" rIns="91425" bIns="91425" anchor="t" anchorCtr="0">
            <a:noAutofit/>
          </a:bodyPr>
          <a:lstStyle>
            <a:lvl1pPr lvl="0" algn="l">
              <a:lnSpc>
                <a:spcPct val="100000"/>
              </a:lnSpc>
              <a:spcBef>
                <a:spcPts val="0"/>
              </a:spcBef>
              <a:spcAft>
                <a:spcPts val="0"/>
              </a:spcAft>
              <a:buClr>
                <a:schemeClr val="accent2"/>
              </a:buClr>
              <a:buSzPts val="2800"/>
              <a:buNone/>
              <a:defRPr sz="1600">
                <a:solidFill>
                  <a:schemeClr val="accent2"/>
                </a:solidFill>
                <a:latin typeface="+mn-lt"/>
              </a:defRPr>
            </a:lvl1pPr>
            <a:lvl2pPr lvl="1" algn="ctr">
              <a:lnSpc>
                <a:spcPct val="100000"/>
              </a:lnSpc>
              <a:spcBef>
                <a:spcPts val="0"/>
              </a:spcBef>
              <a:spcAft>
                <a:spcPts val="0"/>
              </a:spcAft>
              <a:buClr>
                <a:schemeClr val="accent2"/>
              </a:buClr>
              <a:buSzPts val="2800"/>
              <a:buNone/>
              <a:defRPr sz="2800">
                <a:solidFill>
                  <a:schemeClr val="accent2"/>
                </a:solidFill>
              </a:defRPr>
            </a:lvl2pPr>
            <a:lvl3pPr lvl="2" algn="ctr">
              <a:lnSpc>
                <a:spcPct val="100000"/>
              </a:lnSpc>
              <a:spcBef>
                <a:spcPts val="0"/>
              </a:spcBef>
              <a:spcAft>
                <a:spcPts val="0"/>
              </a:spcAft>
              <a:buClr>
                <a:schemeClr val="accent2"/>
              </a:buClr>
              <a:buSzPts val="2800"/>
              <a:buNone/>
              <a:defRPr sz="2800">
                <a:solidFill>
                  <a:schemeClr val="accent2"/>
                </a:solidFill>
              </a:defRPr>
            </a:lvl3pPr>
            <a:lvl4pPr lvl="3" algn="ctr">
              <a:lnSpc>
                <a:spcPct val="100000"/>
              </a:lnSpc>
              <a:spcBef>
                <a:spcPts val="0"/>
              </a:spcBef>
              <a:spcAft>
                <a:spcPts val="0"/>
              </a:spcAft>
              <a:buClr>
                <a:schemeClr val="accent2"/>
              </a:buClr>
              <a:buSzPts val="2800"/>
              <a:buNone/>
              <a:defRPr sz="2800">
                <a:solidFill>
                  <a:schemeClr val="accent2"/>
                </a:solidFill>
              </a:defRPr>
            </a:lvl4pPr>
            <a:lvl5pPr lvl="4" algn="ctr">
              <a:lnSpc>
                <a:spcPct val="100000"/>
              </a:lnSpc>
              <a:spcBef>
                <a:spcPts val="0"/>
              </a:spcBef>
              <a:spcAft>
                <a:spcPts val="0"/>
              </a:spcAft>
              <a:buClr>
                <a:schemeClr val="accent2"/>
              </a:buClr>
              <a:buSzPts val="2800"/>
              <a:buNone/>
              <a:defRPr sz="2800">
                <a:solidFill>
                  <a:schemeClr val="accent2"/>
                </a:solidFill>
              </a:defRPr>
            </a:lvl5pPr>
            <a:lvl6pPr lvl="5" algn="ctr">
              <a:lnSpc>
                <a:spcPct val="100000"/>
              </a:lnSpc>
              <a:spcBef>
                <a:spcPts val="0"/>
              </a:spcBef>
              <a:spcAft>
                <a:spcPts val="0"/>
              </a:spcAft>
              <a:buClr>
                <a:schemeClr val="accent2"/>
              </a:buClr>
              <a:buSzPts val="2800"/>
              <a:buNone/>
              <a:defRPr sz="2800">
                <a:solidFill>
                  <a:schemeClr val="accent2"/>
                </a:solidFill>
              </a:defRPr>
            </a:lvl6pPr>
            <a:lvl7pPr lvl="6" algn="ctr">
              <a:lnSpc>
                <a:spcPct val="100000"/>
              </a:lnSpc>
              <a:spcBef>
                <a:spcPts val="0"/>
              </a:spcBef>
              <a:spcAft>
                <a:spcPts val="0"/>
              </a:spcAft>
              <a:buClr>
                <a:schemeClr val="accent2"/>
              </a:buClr>
              <a:buSzPts val="2800"/>
              <a:buNone/>
              <a:defRPr sz="2800">
                <a:solidFill>
                  <a:schemeClr val="accent2"/>
                </a:solidFill>
              </a:defRPr>
            </a:lvl7pPr>
            <a:lvl8pPr lvl="7" algn="ctr">
              <a:lnSpc>
                <a:spcPct val="100000"/>
              </a:lnSpc>
              <a:spcBef>
                <a:spcPts val="0"/>
              </a:spcBef>
              <a:spcAft>
                <a:spcPts val="0"/>
              </a:spcAft>
              <a:buClr>
                <a:schemeClr val="accent2"/>
              </a:buClr>
              <a:buSzPts val="2800"/>
              <a:buNone/>
              <a:defRPr sz="2800">
                <a:solidFill>
                  <a:schemeClr val="accent2"/>
                </a:solidFill>
              </a:defRPr>
            </a:lvl8pPr>
            <a:lvl9pPr lvl="8" algn="ctr">
              <a:lnSpc>
                <a:spcPct val="100000"/>
              </a:lnSpc>
              <a:spcBef>
                <a:spcPts val="0"/>
              </a:spcBef>
              <a:spcAft>
                <a:spcPts val="0"/>
              </a:spcAft>
              <a:buClr>
                <a:schemeClr val="accent2"/>
              </a:buClr>
              <a:buSzPts val="2800"/>
              <a:buNone/>
              <a:defRPr sz="2800">
                <a:solidFill>
                  <a:schemeClr val="accent2"/>
                </a:solidFill>
              </a:defRPr>
            </a:lvl9pPr>
          </a:lstStyle>
          <a:p>
            <a:r>
              <a:rPr lang="en-US"/>
              <a:t>Click to edit Master subtitle style</a:t>
            </a:r>
            <a:endParaRPr dirty="0"/>
          </a:p>
        </p:txBody>
      </p:sp>
      <p:sp>
        <p:nvSpPr>
          <p:cNvPr id="12" name="Google Shape;12;p2"/>
          <p:cNvSpPr/>
          <p:nvPr/>
        </p:nvSpPr>
        <p:spPr>
          <a:xfrm>
            <a:off x="7218850" y="-2201550"/>
            <a:ext cx="3375000" cy="33750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magine 2">
            <a:extLst>
              <a:ext uri="{FF2B5EF4-FFF2-40B4-BE49-F238E27FC236}">
                <a16:creationId xmlns:a16="http://schemas.microsoft.com/office/drawing/2014/main" id="{1661BBBF-CF85-D841-9FDD-CFD20D4A35CC}"/>
              </a:ext>
            </a:extLst>
          </p:cNvPr>
          <p:cNvPicPr>
            <a:picLocks noChangeAspect="1"/>
          </p:cNvPicPr>
          <p:nvPr userDrawn="1"/>
        </p:nvPicPr>
        <p:blipFill>
          <a:blip r:embed="rId2"/>
          <a:stretch>
            <a:fillRect/>
          </a:stretch>
        </p:blipFill>
        <p:spPr>
          <a:xfrm>
            <a:off x="5912570" y="1286617"/>
            <a:ext cx="1953730" cy="2552874"/>
          </a:xfrm>
          <a:prstGeom prst="rect">
            <a:avLst/>
          </a:prstGeom>
        </p:spPr>
      </p:pic>
      <p:pic>
        <p:nvPicPr>
          <p:cNvPr id="8" name="Immagine 7">
            <a:extLst>
              <a:ext uri="{FF2B5EF4-FFF2-40B4-BE49-F238E27FC236}">
                <a16:creationId xmlns:a16="http://schemas.microsoft.com/office/drawing/2014/main" id="{DD1BA4EC-C9F6-6C40-9209-526D4131A9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10287" y="4597108"/>
            <a:ext cx="496063" cy="330192"/>
          </a:xfrm>
          <a:prstGeom prst="rect">
            <a:avLst/>
          </a:prstGeom>
        </p:spPr>
      </p:pic>
      <p:sp>
        <p:nvSpPr>
          <p:cNvPr id="13" name="Google Shape;244;p37">
            <a:extLst>
              <a:ext uri="{FF2B5EF4-FFF2-40B4-BE49-F238E27FC236}">
                <a16:creationId xmlns:a16="http://schemas.microsoft.com/office/drawing/2014/main" id="{901B0D84-9CDF-7241-9D97-01567AC4E5B6}"/>
              </a:ext>
            </a:extLst>
          </p:cNvPr>
          <p:cNvSpPr txBox="1"/>
          <p:nvPr userDrawn="1"/>
        </p:nvSpPr>
        <p:spPr>
          <a:xfrm>
            <a:off x="3730286" y="4485910"/>
            <a:ext cx="4680001" cy="4923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300"/>
              </a:spcBef>
              <a:spcAft>
                <a:spcPts val="0"/>
              </a:spcAft>
              <a:buNone/>
            </a:pPr>
            <a:r>
              <a:rPr lang="en-US" sz="1000" b="1" i="1" u="none" strike="noStrike" cap="none" dirty="0">
                <a:solidFill>
                  <a:schemeClr val="tx1"/>
                </a:solidFill>
                <a:effectLst/>
                <a:latin typeface="+mn-lt"/>
                <a:ea typeface="Arial"/>
                <a:cs typeface="Arial"/>
                <a:sym typeface="Arial"/>
              </a:rPr>
              <a:t>This project has received funding from the European Union's Horizon Europe Research and Innovation </a:t>
            </a:r>
            <a:r>
              <a:rPr lang="en-US" sz="1000" b="1" i="1" u="none" strike="noStrike" cap="none" dirty="0" err="1">
                <a:solidFill>
                  <a:schemeClr val="tx1"/>
                </a:solidFill>
                <a:effectLst/>
                <a:latin typeface="+mn-lt"/>
                <a:ea typeface="Arial"/>
                <a:cs typeface="Arial"/>
                <a:sym typeface="Arial"/>
              </a:rPr>
              <a:t>Programme</a:t>
            </a:r>
            <a:r>
              <a:rPr lang="en-US" sz="1000" b="1" i="1" u="none" strike="noStrike" cap="none" dirty="0">
                <a:solidFill>
                  <a:schemeClr val="tx1"/>
                </a:solidFill>
                <a:effectLst/>
                <a:latin typeface="+mn-lt"/>
                <a:ea typeface="Arial"/>
                <a:cs typeface="Arial"/>
                <a:sym typeface="Arial"/>
              </a:rPr>
              <a:t> under Grant Agreement N. 101070076</a:t>
            </a:r>
            <a:endParaRPr sz="1000" b="1" dirty="0">
              <a:solidFill>
                <a:schemeClr val="tx1"/>
              </a:solidFill>
              <a:latin typeface="+mn-lt"/>
              <a:ea typeface="Nunito"/>
              <a:cs typeface="Nunito"/>
              <a:sym typeface="Nunito"/>
            </a:endParaRPr>
          </a:p>
        </p:txBody>
      </p:sp>
      <p:pic>
        <p:nvPicPr>
          <p:cNvPr id="4" name="Immagine 3">
            <a:extLst>
              <a:ext uri="{FF2B5EF4-FFF2-40B4-BE49-F238E27FC236}">
                <a16:creationId xmlns:a16="http://schemas.microsoft.com/office/drawing/2014/main" id="{6131D5F4-170B-7742-B1D8-E8F4CCAD569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37825" y="99926"/>
            <a:ext cx="1097735" cy="322105"/>
          </a:xfrm>
          <a:prstGeom prst="rect">
            <a:avLst/>
          </a:prstGeom>
        </p:spPr>
      </p:pic>
    </p:spTree>
    <p:extLst>
      <p:ext uri="{BB962C8B-B14F-4D97-AF65-F5344CB8AC3E}">
        <p14:creationId xmlns:p14="http://schemas.microsoft.com/office/powerpoint/2010/main" val="4066804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reserve="1">
  <p:cSld name="Blank">
    <p:spTree>
      <p:nvGrpSpPr>
        <p:cNvPr id="1" name="Shape 69"/>
        <p:cNvGrpSpPr/>
        <p:nvPr/>
      </p:nvGrpSpPr>
      <p:grpSpPr>
        <a:xfrm>
          <a:off x="0" y="0"/>
          <a:ext cx="0" cy="0"/>
          <a:chOff x="0" y="0"/>
          <a:chExt cx="0" cy="0"/>
        </a:xfrm>
      </p:grpSpPr>
      <p:sp>
        <p:nvSpPr>
          <p:cNvPr id="2" name="Google Shape;46;p7">
            <a:extLst>
              <a:ext uri="{FF2B5EF4-FFF2-40B4-BE49-F238E27FC236}">
                <a16:creationId xmlns:a16="http://schemas.microsoft.com/office/drawing/2014/main" id="{0866000D-158C-FC4C-A406-1DD15D6E40F8}"/>
              </a:ext>
            </a:extLst>
          </p:cNvPr>
          <p:cNvSpPr/>
          <p:nvPr userDrawn="1"/>
        </p:nvSpPr>
        <p:spPr>
          <a:xfrm>
            <a:off x="7765525" y="-882575"/>
            <a:ext cx="2071800" cy="2071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magine 2">
            <a:extLst>
              <a:ext uri="{FF2B5EF4-FFF2-40B4-BE49-F238E27FC236}">
                <a16:creationId xmlns:a16="http://schemas.microsoft.com/office/drawing/2014/main" id="{5448C3EC-7820-6447-AF70-CD85125E15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68754" y="173421"/>
            <a:ext cx="345725" cy="451748"/>
          </a:xfrm>
          <a:prstGeom prst="rect">
            <a:avLst/>
          </a:prstGeom>
        </p:spPr>
      </p:pic>
      <p:pic>
        <p:nvPicPr>
          <p:cNvPr id="4" name="Immagine 3">
            <a:extLst>
              <a:ext uri="{FF2B5EF4-FFF2-40B4-BE49-F238E27FC236}">
                <a16:creationId xmlns:a16="http://schemas.microsoft.com/office/drawing/2014/main" id="{8EFF92B7-DFCD-6F4C-B5C1-E5F49CCCDFC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4922" y="1942863"/>
            <a:ext cx="1627833" cy="477650"/>
          </a:xfrm>
          <a:prstGeom prst="rect">
            <a:avLst/>
          </a:prstGeom>
        </p:spPr>
      </p:pic>
      <p:pic>
        <p:nvPicPr>
          <p:cNvPr id="5" name="Immagine 4">
            <a:extLst>
              <a:ext uri="{FF2B5EF4-FFF2-40B4-BE49-F238E27FC236}">
                <a16:creationId xmlns:a16="http://schemas.microsoft.com/office/drawing/2014/main" id="{FCC95C11-EA60-7F49-8698-2B3BE0B5067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49412" y="1869516"/>
            <a:ext cx="1977087" cy="624344"/>
          </a:xfrm>
          <a:prstGeom prst="rect">
            <a:avLst/>
          </a:prstGeom>
        </p:spPr>
      </p:pic>
      <p:pic>
        <p:nvPicPr>
          <p:cNvPr id="6" name="Immagine 5">
            <a:extLst>
              <a:ext uri="{FF2B5EF4-FFF2-40B4-BE49-F238E27FC236}">
                <a16:creationId xmlns:a16="http://schemas.microsoft.com/office/drawing/2014/main" id="{BD636396-DB5A-A246-8DCE-186954C2E81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814561" y="1804433"/>
            <a:ext cx="1744050" cy="616080"/>
          </a:xfrm>
          <a:prstGeom prst="rect">
            <a:avLst/>
          </a:prstGeom>
        </p:spPr>
      </p:pic>
      <p:pic>
        <p:nvPicPr>
          <p:cNvPr id="7" name="Immagine 6">
            <a:extLst>
              <a:ext uri="{FF2B5EF4-FFF2-40B4-BE49-F238E27FC236}">
                <a16:creationId xmlns:a16="http://schemas.microsoft.com/office/drawing/2014/main" id="{AC56A54C-7D5E-AE40-A8BF-EAFE1E41D67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78123" y="2967241"/>
            <a:ext cx="2246953" cy="606736"/>
          </a:xfrm>
          <a:prstGeom prst="rect">
            <a:avLst/>
          </a:prstGeom>
        </p:spPr>
      </p:pic>
      <p:pic>
        <p:nvPicPr>
          <p:cNvPr id="8" name="Immagine 7">
            <a:extLst>
              <a:ext uri="{FF2B5EF4-FFF2-40B4-BE49-F238E27FC236}">
                <a16:creationId xmlns:a16="http://schemas.microsoft.com/office/drawing/2014/main" id="{D054A723-EE14-8B49-B587-7D76A320A75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967458" y="2934811"/>
            <a:ext cx="1140997" cy="546728"/>
          </a:xfrm>
          <a:prstGeom prst="rect">
            <a:avLst/>
          </a:prstGeom>
        </p:spPr>
      </p:pic>
      <p:pic>
        <p:nvPicPr>
          <p:cNvPr id="9" name="Immagine 8">
            <a:extLst>
              <a:ext uri="{FF2B5EF4-FFF2-40B4-BE49-F238E27FC236}">
                <a16:creationId xmlns:a16="http://schemas.microsoft.com/office/drawing/2014/main" id="{7A4734EE-0603-8346-AB29-5FA1C99C5C57}"/>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329881" y="2947085"/>
            <a:ext cx="1110502" cy="469060"/>
          </a:xfrm>
          <a:prstGeom prst="rect">
            <a:avLst/>
          </a:prstGeom>
        </p:spPr>
      </p:pic>
      <p:pic>
        <p:nvPicPr>
          <p:cNvPr id="10" name="Immagine 9">
            <a:extLst>
              <a:ext uri="{FF2B5EF4-FFF2-40B4-BE49-F238E27FC236}">
                <a16:creationId xmlns:a16="http://schemas.microsoft.com/office/drawing/2014/main" id="{67DF6F84-94B2-8845-B53E-339E8506FEC0}"/>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96049" y="4156933"/>
            <a:ext cx="2158688" cy="509942"/>
          </a:xfrm>
          <a:prstGeom prst="rect">
            <a:avLst/>
          </a:prstGeom>
        </p:spPr>
      </p:pic>
      <p:pic>
        <p:nvPicPr>
          <p:cNvPr id="11" name="Immagine 10">
            <a:extLst>
              <a:ext uri="{FF2B5EF4-FFF2-40B4-BE49-F238E27FC236}">
                <a16:creationId xmlns:a16="http://schemas.microsoft.com/office/drawing/2014/main" id="{08D1F9C2-8D14-CC42-9004-82B39EF4F3AF}"/>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286884" y="4251349"/>
            <a:ext cx="995680" cy="322326"/>
          </a:xfrm>
          <a:prstGeom prst="rect">
            <a:avLst/>
          </a:prstGeom>
        </p:spPr>
      </p:pic>
      <p:pic>
        <p:nvPicPr>
          <p:cNvPr id="12" name="Immagine 11">
            <a:extLst>
              <a:ext uri="{FF2B5EF4-FFF2-40B4-BE49-F238E27FC236}">
                <a16:creationId xmlns:a16="http://schemas.microsoft.com/office/drawing/2014/main" id="{A7202AA7-0CFA-4044-9B37-A30C998F63D8}"/>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425534" y="3551875"/>
            <a:ext cx="4552629" cy="1625289"/>
          </a:xfrm>
          <a:prstGeom prst="rect">
            <a:avLst/>
          </a:prstGeom>
        </p:spPr>
      </p:pic>
      <p:pic>
        <p:nvPicPr>
          <p:cNvPr id="13" name="Immagine 12">
            <a:extLst>
              <a:ext uri="{FF2B5EF4-FFF2-40B4-BE49-F238E27FC236}">
                <a16:creationId xmlns:a16="http://schemas.microsoft.com/office/drawing/2014/main" id="{AD615A82-77D7-3C45-ACFC-C2CD336D2830}"/>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547640" y="3990720"/>
            <a:ext cx="892743" cy="521258"/>
          </a:xfrm>
          <a:prstGeom prst="rect">
            <a:avLst/>
          </a:prstGeom>
        </p:spPr>
      </p:pic>
      <p:sp>
        <p:nvSpPr>
          <p:cNvPr id="14" name="Titolo 13">
            <a:extLst>
              <a:ext uri="{FF2B5EF4-FFF2-40B4-BE49-F238E27FC236}">
                <a16:creationId xmlns:a16="http://schemas.microsoft.com/office/drawing/2014/main" id="{BAD5BAF8-9D63-384B-BCB9-FE817260F5C0}"/>
              </a:ext>
            </a:extLst>
          </p:cNvPr>
          <p:cNvSpPr>
            <a:spLocks noGrp="1"/>
          </p:cNvSpPr>
          <p:nvPr>
            <p:ph type="title" hasCustomPrompt="1"/>
          </p:nvPr>
        </p:nvSpPr>
        <p:spPr/>
        <p:txBody>
          <a:bodyPr/>
          <a:lstStyle>
            <a:lvl1pPr algn="ctr">
              <a:defRPr/>
            </a:lvl1pPr>
          </a:lstStyle>
          <a:p>
            <a:r>
              <a:rPr lang="it-IT" dirty="0"/>
              <a:t>PARTNERS</a:t>
            </a:r>
          </a:p>
        </p:txBody>
      </p:sp>
    </p:spTree>
    <p:extLst>
      <p:ext uri="{BB962C8B-B14F-4D97-AF65-F5344CB8AC3E}">
        <p14:creationId xmlns:p14="http://schemas.microsoft.com/office/powerpoint/2010/main" val="2939714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69"/>
        <p:cNvGrpSpPr/>
        <p:nvPr/>
      </p:nvGrpSpPr>
      <p:grpSpPr>
        <a:xfrm>
          <a:off x="0" y="0"/>
          <a:ext cx="0" cy="0"/>
          <a:chOff x="0" y="0"/>
          <a:chExt cx="0" cy="0"/>
        </a:xfrm>
      </p:grpSpPr>
    </p:spTree>
    <p:extLst>
      <p:ext uri="{BB962C8B-B14F-4D97-AF65-F5344CB8AC3E}">
        <p14:creationId xmlns:p14="http://schemas.microsoft.com/office/powerpoint/2010/main" val="1262176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p:nvPr/>
        </p:nvSpPr>
        <p:spPr>
          <a:xfrm>
            <a:off x="4864700" y="-1385800"/>
            <a:ext cx="8122200" cy="812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title" hasCustomPrompt="1"/>
          </p:nvPr>
        </p:nvSpPr>
        <p:spPr>
          <a:xfrm>
            <a:off x="606002" y="651273"/>
            <a:ext cx="1580100" cy="1192800"/>
          </a:xfrm>
          <a:prstGeom prst="rect">
            <a:avLst/>
          </a:prstGeom>
        </p:spPr>
        <p:txBody>
          <a:bodyPr spcFirstLastPara="1" wrap="square" lIns="91425" tIns="91425" rIns="91425" bIns="91425" anchor="ctr" anchorCtr="0">
            <a:noAutofit/>
          </a:bodyPr>
          <a:lstStyle>
            <a:lvl1pPr lvl="0" rtl="0">
              <a:spcBef>
                <a:spcPts val="0"/>
              </a:spcBef>
              <a:spcAft>
                <a:spcPts val="0"/>
              </a:spcAft>
              <a:buSzPts val="6900"/>
              <a:buNone/>
              <a:defRPr sz="6600">
                <a:solidFill>
                  <a:schemeClr val="dk2"/>
                </a:solidFill>
                <a:latin typeface="+mj-lt"/>
              </a:defRPr>
            </a:lvl1pPr>
            <a:lvl2pPr lvl="1" rtl="0">
              <a:spcBef>
                <a:spcPts val="0"/>
              </a:spcBef>
              <a:spcAft>
                <a:spcPts val="0"/>
              </a:spcAft>
              <a:buSzPts val="6900"/>
              <a:buNone/>
              <a:defRPr sz="6900"/>
            </a:lvl2pPr>
            <a:lvl3pPr lvl="2" rtl="0">
              <a:spcBef>
                <a:spcPts val="0"/>
              </a:spcBef>
              <a:spcAft>
                <a:spcPts val="0"/>
              </a:spcAft>
              <a:buSzPts val="6900"/>
              <a:buNone/>
              <a:defRPr sz="6900"/>
            </a:lvl3pPr>
            <a:lvl4pPr lvl="3" rtl="0">
              <a:spcBef>
                <a:spcPts val="0"/>
              </a:spcBef>
              <a:spcAft>
                <a:spcPts val="0"/>
              </a:spcAft>
              <a:buSzPts val="6900"/>
              <a:buNone/>
              <a:defRPr sz="6900"/>
            </a:lvl4pPr>
            <a:lvl5pPr lvl="4" rtl="0">
              <a:spcBef>
                <a:spcPts val="0"/>
              </a:spcBef>
              <a:spcAft>
                <a:spcPts val="0"/>
              </a:spcAft>
              <a:buSzPts val="6900"/>
              <a:buNone/>
              <a:defRPr sz="6900"/>
            </a:lvl5pPr>
            <a:lvl6pPr lvl="5" rtl="0">
              <a:spcBef>
                <a:spcPts val="0"/>
              </a:spcBef>
              <a:spcAft>
                <a:spcPts val="0"/>
              </a:spcAft>
              <a:buSzPts val="6900"/>
              <a:buNone/>
              <a:defRPr sz="6900"/>
            </a:lvl6pPr>
            <a:lvl7pPr lvl="6" rtl="0">
              <a:spcBef>
                <a:spcPts val="0"/>
              </a:spcBef>
              <a:spcAft>
                <a:spcPts val="0"/>
              </a:spcAft>
              <a:buSzPts val="6900"/>
              <a:buNone/>
              <a:defRPr sz="6900"/>
            </a:lvl7pPr>
            <a:lvl8pPr lvl="7" rtl="0">
              <a:spcBef>
                <a:spcPts val="0"/>
              </a:spcBef>
              <a:spcAft>
                <a:spcPts val="0"/>
              </a:spcAft>
              <a:buSzPts val="6900"/>
              <a:buNone/>
              <a:defRPr sz="6900"/>
            </a:lvl8pPr>
            <a:lvl9pPr lvl="8" rtl="0">
              <a:spcBef>
                <a:spcPts val="0"/>
              </a:spcBef>
              <a:spcAft>
                <a:spcPts val="0"/>
              </a:spcAft>
              <a:buSzPts val="6900"/>
              <a:buNone/>
              <a:defRPr sz="6900"/>
            </a:lvl9pPr>
          </a:lstStyle>
          <a:p>
            <a:r>
              <a:t>xx%</a:t>
            </a:r>
          </a:p>
        </p:txBody>
      </p:sp>
      <p:sp>
        <p:nvSpPr>
          <p:cNvPr id="16" name="Google Shape;16;p3"/>
          <p:cNvSpPr txBox="1">
            <a:spLocks noGrp="1"/>
          </p:cNvSpPr>
          <p:nvPr>
            <p:ph type="title" idx="2"/>
          </p:nvPr>
        </p:nvSpPr>
        <p:spPr>
          <a:xfrm>
            <a:off x="605993" y="1883025"/>
            <a:ext cx="3805500" cy="855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600">
                <a:solidFill>
                  <a:schemeClr val="dk1"/>
                </a:solidFill>
                <a:latin typeface="+mj-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dirty="0"/>
          </a:p>
        </p:txBody>
      </p:sp>
      <p:sp>
        <p:nvSpPr>
          <p:cNvPr id="17" name="Google Shape;17;p3"/>
          <p:cNvSpPr txBox="1">
            <a:spLocks noGrp="1"/>
          </p:cNvSpPr>
          <p:nvPr>
            <p:ph type="subTitle" idx="1"/>
          </p:nvPr>
        </p:nvSpPr>
        <p:spPr>
          <a:xfrm>
            <a:off x="605993" y="2803675"/>
            <a:ext cx="2762400" cy="71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a:latin typeface="+mn-lt"/>
              </a:defRPr>
            </a:lvl1pPr>
            <a:lvl2pPr lvl="1" rtl="0">
              <a:spcBef>
                <a:spcPts val="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r>
              <a:rPr lang="en-US"/>
              <a:t>Click to edit Master subtitle style</a:t>
            </a:r>
            <a:endParaRPr/>
          </a:p>
        </p:txBody>
      </p:sp>
      <p:sp>
        <p:nvSpPr>
          <p:cNvPr id="18" name="Google Shape;18;p3"/>
          <p:cNvSpPr/>
          <p:nvPr/>
        </p:nvSpPr>
        <p:spPr>
          <a:xfrm>
            <a:off x="3205754" y="3770175"/>
            <a:ext cx="3379800" cy="337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7622300" y="-1245750"/>
            <a:ext cx="2149800" cy="21498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785499" y="4117100"/>
            <a:ext cx="2248500" cy="22485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Immagine 8">
            <a:extLst>
              <a:ext uri="{FF2B5EF4-FFF2-40B4-BE49-F238E27FC236}">
                <a16:creationId xmlns:a16="http://schemas.microsoft.com/office/drawing/2014/main" id="{4129F6C2-F089-2F4F-8BAA-EC5BCB6CD2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5744" y="4568875"/>
            <a:ext cx="345725" cy="451748"/>
          </a:xfrm>
          <a:prstGeom prst="rect">
            <a:avLst/>
          </a:prstGeom>
        </p:spPr>
      </p:pic>
      <p:pic>
        <p:nvPicPr>
          <p:cNvPr id="10" name="Immagine 9">
            <a:extLst>
              <a:ext uri="{FF2B5EF4-FFF2-40B4-BE49-F238E27FC236}">
                <a16:creationId xmlns:a16="http://schemas.microsoft.com/office/drawing/2014/main" id="{2EB22A74-C08B-1947-94E3-A76D52AAB62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35376" y="4708566"/>
            <a:ext cx="1097735" cy="322105"/>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0"/>
        <p:cNvGrpSpPr/>
        <p:nvPr/>
      </p:nvGrpSpPr>
      <p:grpSpPr>
        <a:xfrm>
          <a:off x="0" y="0"/>
          <a:ext cx="0" cy="0"/>
          <a:chOff x="0" y="0"/>
          <a:chExt cx="0" cy="0"/>
        </a:xfrm>
      </p:grpSpPr>
      <p:sp>
        <p:nvSpPr>
          <p:cNvPr id="71" name="Google Shape;71;p13"/>
          <p:cNvSpPr txBox="1">
            <a:spLocks noGrp="1"/>
          </p:cNvSpPr>
          <p:nvPr>
            <p:ph type="subTitle" idx="1"/>
          </p:nvPr>
        </p:nvSpPr>
        <p:spPr>
          <a:xfrm>
            <a:off x="699716" y="1620125"/>
            <a:ext cx="23247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Font typeface="Poppins"/>
              <a:buNone/>
              <a:defRPr sz="2100" b="1">
                <a:solidFill>
                  <a:schemeClr val="dk1"/>
                </a:solidFill>
                <a:latin typeface="+mn-lt"/>
                <a:ea typeface="Poppins"/>
                <a:cs typeface="Poppins"/>
                <a:sym typeface="Poppins"/>
              </a:defRPr>
            </a:lvl1pPr>
            <a:lvl2pPr lvl="1" algn="ctr" rtl="0">
              <a:spcBef>
                <a:spcPts val="0"/>
              </a:spcBef>
              <a:spcAft>
                <a:spcPts val="0"/>
              </a:spcAft>
              <a:buSzPts val="1800"/>
              <a:buFont typeface="Poppins"/>
              <a:buNone/>
              <a:defRPr sz="1800" b="1">
                <a:latin typeface="Poppins"/>
                <a:ea typeface="Poppins"/>
                <a:cs typeface="Poppins"/>
                <a:sym typeface="Poppins"/>
              </a:defRPr>
            </a:lvl2pPr>
            <a:lvl3pPr lvl="2" algn="ctr" rtl="0">
              <a:spcBef>
                <a:spcPts val="1600"/>
              </a:spcBef>
              <a:spcAft>
                <a:spcPts val="0"/>
              </a:spcAft>
              <a:buSzPts val="1800"/>
              <a:buFont typeface="Poppins"/>
              <a:buNone/>
              <a:defRPr sz="1800" b="1">
                <a:latin typeface="Poppins"/>
                <a:ea typeface="Poppins"/>
                <a:cs typeface="Poppins"/>
                <a:sym typeface="Poppins"/>
              </a:defRPr>
            </a:lvl3pPr>
            <a:lvl4pPr lvl="3" algn="ctr" rtl="0">
              <a:spcBef>
                <a:spcPts val="1600"/>
              </a:spcBef>
              <a:spcAft>
                <a:spcPts val="0"/>
              </a:spcAft>
              <a:buSzPts val="1800"/>
              <a:buFont typeface="Poppins"/>
              <a:buNone/>
              <a:defRPr sz="1800" b="1">
                <a:latin typeface="Poppins"/>
                <a:ea typeface="Poppins"/>
                <a:cs typeface="Poppins"/>
                <a:sym typeface="Poppins"/>
              </a:defRPr>
            </a:lvl4pPr>
            <a:lvl5pPr lvl="4" algn="ctr" rtl="0">
              <a:spcBef>
                <a:spcPts val="1600"/>
              </a:spcBef>
              <a:spcAft>
                <a:spcPts val="0"/>
              </a:spcAft>
              <a:buSzPts val="1800"/>
              <a:buFont typeface="Poppins"/>
              <a:buNone/>
              <a:defRPr sz="1800" b="1">
                <a:latin typeface="Poppins"/>
                <a:ea typeface="Poppins"/>
                <a:cs typeface="Poppins"/>
                <a:sym typeface="Poppins"/>
              </a:defRPr>
            </a:lvl5pPr>
            <a:lvl6pPr lvl="5" algn="ctr" rtl="0">
              <a:spcBef>
                <a:spcPts val="1600"/>
              </a:spcBef>
              <a:spcAft>
                <a:spcPts val="0"/>
              </a:spcAft>
              <a:buSzPts val="1800"/>
              <a:buFont typeface="Poppins"/>
              <a:buNone/>
              <a:defRPr sz="1800" b="1">
                <a:latin typeface="Poppins"/>
                <a:ea typeface="Poppins"/>
                <a:cs typeface="Poppins"/>
                <a:sym typeface="Poppins"/>
              </a:defRPr>
            </a:lvl6pPr>
            <a:lvl7pPr lvl="6" algn="ctr" rtl="0">
              <a:spcBef>
                <a:spcPts val="1600"/>
              </a:spcBef>
              <a:spcAft>
                <a:spcPts val="0"/>
              </a:spcAft>
              <a:buSzPts val="1800"/>
              <a:buFont typeface="Poppins"/>
              <a:buNone/>
              <a:defRPr sz="1800" b="1">
                <a:latin typeface="Poppins"/>
                <a:ea typeface="Poppins"/>
                <a:cs typeface="Poppins"/>
                <a:sym typeface="Poppins"/>
              </a:defRPr>
            </a:lvl7pPr>
            <a:lvl8pPr lvl="7" algn="ctr" rtl="0">
              <a:spcBef>
                <a:spcPts val="1600"/>
              </a:spcBef>
              <a:spcAft>
                <a:spcPts val="0"/>
              </a:spcAft>
              <a:buSzPts val="1800"/>
              <a:buFont typeface="Poppins"/>
              <a:buNone/>
              <a:defRPr sz="1800" b="1">
                <a:latin typeface="Poppins"/>
                <a:ea typeface="Poppins"/>
                <a:cs typeface="Poppins"/>
                <a:sym typeface="Poppins"/>
              </a:defRPr>
            </a:lvl8pPr>
            <a:lvl9pPr lvl="8" algn="ctr" rtl="0">
              <a:spcBef>
                <a:spcPts val="1600"/>
              </a:spcBef>
              <a:spcAft>
                <a:spcPts val="1600"/>
              </a:spcAft>
              <a:buSzPts val="1800"/>
              <a:buFont typeface="Poppins"/>
              <a:buNone/>
              <a:defRPr sz="1800" b="1">
                <a:latin typeface="Poppins"/>
                <a:ea typeface="Poppins"/>
                <a:cs typeface="Poppins"/>
                <a:sym typeface="Poppins"/>
              </a:defRPr>
            </a:lvl9pPr>
          </a:lstStyle>
          <a:p>
            <a:r>
              <a:rPr lang="en-US"/>
              <a:t>Click to edit Master subtitle style</a:t>
            </a:r>
            <a:endParaRPr/>
          </a:p>
        </p:txBody>
      </p:sp>
      <p:sp>
        <p:nvSpPr>
          <p:cNvPr id="72" name="Google Shape;72;p13"/>
          <p:cNvSpPr txBox="1">
            <a:spLocks noGrp="1"/>
          </p:cNvSpPr>
          <p:nvPr>
            <p:ph type="subTitle" idx="2"/>
          </p:nvPr>
        </p:nvSpPr>
        <p:spPr>
          <a:xfrm>
            <a:off x="1252916" y="2089238"/>
            <a:ext cx="1771500" cy="71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atin typeface="+mn-lt"/>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dirty="0"/>
          </a:p>
        </p:txBody>
      </p:sp>
      <p:sp>
        <p:nvSpPr>
          <p:cNvPr id="73" name="Google Shape;73;p13"/>
          <p:cNvSpPr txBox="1">
            <a:spLocks noGrp="1"/>
          </p:cNvSpPr>
          <p:nvPr>
            <p:ph type="subTitle" idx="3"/>
          </p:nvPr>
        </p:nvSpPr>
        <p:spPr>
          <a:xfrm>
            <a:off x="6119575" y="1620113"/>
            <a:ext cx="2324700" cy="572700"/>
          </a:xfrm>
          <a:prstGeom prst="rect">
            <a:avLst/>
          </a:prstGeom>
        </p:spPr>
        <p:txBody>
          <a:bodyPr spcFirstLastPara="1" wrap="square" lIns="91425" tIns="91425" rIns="91425" bIns="91425" anchor="t" anchorCtr="0">
            <a:noAutofit/>
          </a:bodyPr>
          <a:lstStyle>
            <a:lvl1pPr lvl="0" algn="l" rtl="0">
              <a:lnSpc>
                <a:spcPct val="100000"/>
              </a:lnSpc>
              <a:spcBef>
                <a:spcPts val="0"/>
              </a:spcBef>
              <a:spcAft>
                <a:spcPts val="0"/>
              </a:spcAft>
              <a:buSzPts val="1800"/>
              <a:buFont typeface="Poppins"/>
              <a:buNone/>
              <a:defRPr sz="2100" b="1">
                <a:solidFill>
                  <a:schemeClr val="dk1"/>
                </a:solidFill>
                <a:latin typeface="+mn-lt"/>
                <a:ea typeface="Poppins"/>
                <a:cs typeface="Poppins"/>
                <a:sym typeface="Poppins"/>
              </a:defRPr>
            </a:lvl1pPr>
            <a:lvl2pPr lvl="1" algn="ctr" rtl="0">
              <a:spcBef>
                <a:spcPts val="0"/>
              </a:spcBef>
              <a:spcAft>
                <a:spcPts val="0"/>
              </a:spcAft>
              <a:buSzPts val="1800"/>
              <a:buFont typeface="Poppins"/>
              <a:buNone/>
              <a:defRPr sz="1800" b="1">
                <a:latin typeface="Poppins"/>
                <a:ea typeface="Poppins"/>
                <a:cs typeface="Poppins"/>
                <a:sym typeface="Poppins"/>
              </a:defRPr>
            </a:lvl2pPr>
            <a:lvl3pPr lvl="2" algn="ctr" rtl="0">
              <a:spcBef>
                <a:spcPts val="1600"/>
              </a:spcBef>
              <a:spcAft>
                <a:spcPts val="0"/>
              </a:spcAft>
              <a:buSzPts val="1800"/>
              <a:buFont typeface="Poppins"/>
              <a:buNone/>
              <a:defRPr sz="1800" b="1">
                <a:latin typeface="Poppins"/>
                <a:ea typeface="Poppins"/>
                <a:cs typeface="Poppins"/>
                <a:sym typeface="Poppins"/>
              </a:defRPr>
            </a:lvl3pPr>
            <a:lvl4pPr lvl="3" algn="ctr" rtl="0">
              <a:spcBef>
                <a:spcPts val="1600"/>
              </a:spcBef>
              <a:spcAft>
                <a:spcPts val="0"/>
              </a:spcAft>
              <a:buSzPts val="1800"/>
              <a:buFont typeface="Poppins"/>
              <a:buNone/>
              <a:defRPr sz="1800" b="1">
                <a:latin typeface="Poppins"/>
                <a:ea typeface="Poppins"/>
                <a:cs typeface="Poppins"/>
                <a:sym typeface="Poppins"/>
              </a:defRPr>
            </a:lvl4pPr>
            <a:lvl5pPr lvl="4" algn="ctr" rtl="0">
              <a:spcBef>
                <a:spcPts val="1600"/>
              </a:spcBef>
              <a:spcAft>
                <a:spcPts val="0"/>
              </a:spcAft>
              <a:buSzPts val="1800"/>
              <a:buFont typeface="Poppins"/>
              <a:buNone/>
              <a:defRPr sz="1800" b="1">
                <a:latin typeface="Poppins"/>
                <a:ea typeface="Poppins"/>
                <a:cs typeface="Poppins"/>
                <a:sym typeface="Poppins"/>
              </a:defRPr>
            </a:lvl5pPr>
            <a:lvl6pPr lvl="5" algn="ctr" rtl="0">
              <a:spcBef>
                <a:spcPts val="1600"/>
              </a:spcBef>
              <a:spcAft>
                <a:spcPts val="0"/>
              </a:spcAft>
              <a:buSzPts val="1800"/>
              <a:buFont typeface="Poppins"/>
              <a:buNone/>
              <a:defRPr sz="1800" b="1">
                <a:latin typeface="Poppins"/>
                <a:ea typeface="Poppins"/>
                <a:cs typeface="Poppins"/>
                <a:sym typeface="Poppins"/>
              </a:defRPr>
            </a:lvl6pPr>
            <a:lvl7pPr lvl="6" algn="ctr" rtl="0">
              <a:spcBef>
                <a:spcPts val="1600"/>
              </a:spcBef>
              <a:spcAft>
                <a:spcPts val="0"/>
              </a:spcAft>
              <a:buSzPts val="1800"/>
              <a:buFont typeface="Poppins"/>
              <a:buNone/>
              <a:defRPr sz="1800" b="1">
                <a:latin typeface="Poppins"/>
                <a:ea typeface="Poppins"/>
                <a:cs typeface="Poppins"/>
                <a:sym typeface="Poppins"/>
              </a:defRPr>
            </a:lvl7pPr>
            <a:lvl8pPr lvl="7" algn="ctr" rtl="0">
              <a:spcBef>
                <a:spcPts val="1600"/>
              </a:spcBef>
              <a:spcAft>
                <a:spcPts val="0"/>
              </a:spcAft>
              <a:buSzPts val="1800"/>
              <a:buFont typeface="Poppins"/>
              <a:buNone/>
              <a:defRPr sz="1800" b="1">
                <a:latin typeface="Poppins"/>
                <a:ea typeface="Poppins"/>
                <a:cs typeface="Poppins"/>
                <a:sym typeface="Poppins"/>
              </a:defRPr>
            </a:lvl8pPr>
            <a:lvl9pPr lvl="8" algn="ctr" rtl="0">
              <a:spcBef>
                <a:spcPts val="1600"/>
              </a:spcBef>
              <a:spcAft>
                <a:spcPts val="1600"/>
              </a:spcAft>
              <a:buSzPts val="1800"/>
              <a:buFont typeface="Poppins"/>
              <a:buNone/>
              <a:defRPr sz="1800" b="1">
                <a:latin typeface="Poppins"/>
                <a:ea typeface="Poppins"/>
                <a:cs typeface="Poppins"/>
                <a:sym typeface="Poppins"/>
              </a:defRPr>
            </a:lvl9pPr>
          </a:lstStyle>
          <a:p>
            <a:r>
              <a:rPr lang="en-US"/>
              <a:t>Click to edit Master subtitle style</a:t>
            </a:r>
            <a:endParaRPr dirty="0"/>
          </a:p>
        </p:txBody>
      </p:sp>
      <p:sp>
        <p:nvSpPr>
          <p:cNvPr id="74" name="Google Shape;74;p13"/>
          <p:cNvSpPr txBox="1">
            <a:spLocks noGrp="1"/>
          </p:cNvSpPr>
          <p:nvPr>
            <p:ph type="subTitle" idx="4"/>
          </p:nvPr>
        </p:nvSpPr>
        <p:spPr>
          <a:xfrm>
            <a:off x="6119575" y="2089238"/>
            <a:ext cx="1771500" cy="71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mn-lt"/>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dirty="0"/>
          </a:p>
        </p:txBody>
      </p:sp>
      <p:sp>
        <p:nvSpPr>
          <p:cNvPr id="75" name="Google Shape;75;p13"/>
          <p:cNvSpPr txBox="1">
            <a:spLocks noGrp="1"/>
          </p:cNvSpPr>
          <p:nvPr>
            <p:ph type="subTitle" idx="5"/>
          </p:nvPr>
        </p:nvSpPr>
        <p:spPr>
          <a:xfrm>
            <a:off x="699716" y="3210675"/>
            <a:ext cx="23247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Font typeface="Poppins"/>
              <a:buNone/>
              <a:defRPr sz="2100" b="1">
                <a:solidFill>
                  <a:schemeClr val="dk1"/>
                </a:solidFill>
                <a:latin typeface="+mn-lt"/>
                <a:ea typeface="Poppins"/>
                <a:cs typeface="Poppins"/>
                <a:sym typeface="Poppins"/>
              </a:defRPr>
            </a:lvl1pPr>
            <a:lvl2pPr lvl="1" algn="ctr" rtl="0">
              <a:spcBef>
                <a:spcPts val="0"/>
              </a:spcBef>
              <a:spcAft>
                <a:spcPts val="0"/>
              </a:spcAft>
              <a:buSzPts val="1800"/>
              <a:buFont typeface="Poppins"/>
              <a:buNone/>
              <a:defRPr sz="1800" b="1">
                <a:latin typeface="Poppins"/>
                <a:ea typeface="Poppins"/>
                <a:cs typeface="Poppins"/>
                <a:sym typeface="Poppins"/>
              </a:defRPr>
            </a:lvl2pPr>
            <a:lvl3pPr lvl="2" algn="ctr" rtl="0">
              <a:spcBef>
                <a:spcPts val="1600"/>
              </a:spcBef>
              <a:spcAft>
                <a:spcPts val="0"/>
              </a:spcAft>
              <a:buSzPts val="1800"/>
              <a:buFont typeface="Poppins"/>
              <a:buNone/>
              <a:defRPr sz="1800" b="1">
                <a:latin typeface="Poppins"/>
                <a:ea typeface="Poppins"/>
                <a:cs typeface="Poppins"/>
                <a:sym typeface="Poppins"/>
              </a:defRPr>
            </a:lvl3pPr>
            <a:lvl4pPr lvl="3" algn="ctr" rtl="0">
              <a:spcBef>
                <a:spcPts val="1600"/>
              </a:spcBef>
              <a:spcAft>
                <a:spcPts val="0"/>
              </a:spcAft>
              <a:buSzPts val="1800"/>
              <a:buFont typeface="Poppins"/>
              <a:buNone/>
              <a:defRPr sz="1800" b="1">
                <a:latin typeface="Poppins"/>
                <a:ea typeface="Poppins"/>
                <a:cs typeface="Poppins"/>
                <a:sym typeface="Poppins"/>
              </a:defRPr>
            </a:lvl4pPr>
            <a:lvl5pPr lvl="4" algn="ctr" rtl="0">
              <a:spcBef>
                <a:spcPts val="1600"/>
              </a:spcBef>
              <a:spcAft>
                <a:spcPts val="0"/>
              </a:spcAft>
              <a:buSzPts val="1800"/>
              <a:buFont typeface="Poppins"/>
              <a:buNone/>
              <a:defRPr sz="1800" b="1">
                <a:latin typeface="Poppins"/>
                <a:ea typeface="Poppins"/>
                <a:cs typeface="Poppins"/>
                <a:sym typeface="Poppins"/>
              </a:defRPr>
            </a:lvl5pPr>
            <a:lvl6pPr lvl="5" algn="ctr" rtl="0">
              <a:spcBef>
                <a:spcPts val="1600"/>
              </a:spcBef>
              <a:spcAft>
                <a:spcPts val="0"/>
              </a:spcAft>
              <a:buSzPts val="1800"/>
              <a:buFont typeface="Poppins"/>
              <a:buNone/>
              <a:defRPr sz="1800" b="1">
                <a:latin typeface="Poppins"/>
                <a:ea typeface="Poppins"/>
                <a:cs typeface="Poppins"/>
                <a:sym typeface="Poppins"/>
              </a:defRPr>
            </a:lvl6pPr>
            <a:lvl7pPr lvl="6" algn="ctr" rtl="0">
              <a:spcBef>
                <a:spcPts val="1600"/>
              </a:spcBef>
              <a:spcAft>
                <a:spcPts val="0"/>
              </a:spcAft>
              <a:buSzPts val="1800"/>
              <a:buFont typeface="Poppins"/>
              <a:buNone/>
              <a:defRPr sz="1800" b="1">
                <a:latin typeface="Poppins"/>
                <a:ea typeface="Poppins"/>
                <a:cs typeface="Poppins"/>
                <a:sym typeface="Poppins"/>
              </a:defRPr>
            </a:lvl7pPr>
            <a:lvl8pPr lvl="7" algn="ctr" rtl="0">
              <a:spcBef>
                <a:spcPts val="1600"/>
              </a:spcBef>
              <a:spcAft>
                <a:spcPts val="0"/>
              </a:spcAft>
              <a:buSzPts val="1800"/>
              <a:buFont typeface="Poppins"/>
              <a:buNone/>
              <a:defRPr sz="1800" b="1">
                <a:latin typeface="Poppins"/>
                <a:ea typeface="Poppins"/>
                <a:cs typeface="Poppins"/>
                <a:sym typeface="Poppins"/>
              </a:defRPr>
            </a:lvl8pPr>
            <a:lvl9pPr lvl="8" algn="ctr" rtl="0">
              <a:spcBef>
                <a:spcPts val="1600"/>
              </a:spcBef>
              <a:spcAft>
                <a:spcPts val="1600"/>
              </a:spcAft>
              <a:buSzPts val="1800"/>
              <a:buFont typeface="Poppins"/>
              <a:buNone/>
              <a:defRPr sz="1800" b="1">
                <a:latin typeface="Poppins"/>
                <a:ea typeface="Poppins"/>
                <a:cs typeface="Poppins"/>
                <a:sym typeface="Poppins"/>
              </a:defRPr>
            </a:lvl9pPr>
          </a:lstStyle>
          <a:p>
            <a:r>
              <a:rPr lang="en-US"/>
              <a:t>Click to edit Master subtitle style</a:t>
            </a:r>
            <a:endParaRPr/>
          </a:p>
        </p:txBody>
      </p:sp>
      <p:sp>
        <p:nvSpPr>
          <p:cNvPr id="76" name="Google Shape;76;p13"/>
          <p:cNvSpPr txBox="1">
            <a:spLocks noGrp="1"/>
          </p:cNvSpPr>
          <p:nvPr>
            <p:ph type="subTitle" idx="6"/>
          </p:nvPr>
        </p:nvSpPr>
        <p:spPr>
          <a:xfrm>
            <a:off x="1252916" y="3679788"/>
            <a:ext cx="1771500" cy="71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atin typeface="+mn-lt"/>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a:p>
        </p:txBody>
      </p:sp>
      <p:sp>
        <p:nvSpPr>
          <p:cNvPr id="77" name="Google Shape;77;p13"/>
          <p:cNvSpPr txBox="1">
            <a:spLocks noGrp="1"/>
          </p:cNvSpPr>
          <p:nvPr>
            <p:ph type="title" hasCustomPrompt="1"/>
          </p:nvPr>
        </p:nvSpPr>
        <p:spPr>
          <a:xfrm>
            <a:off x="3219813" y="1838722"/>
            <a:ext cx="1167000" cy="71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000"/>
              <a:buNone/>
              <a:defRPr sz="4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78" name="Google Shape;78;p13"/>
          <p:cNvSpPr txBox="1">
            <a:spLocks noGrp="1"/>
          </p:cNvSpPr>
          <p:nvPr>
            <p:ph type="title" idx="7" hasCustomPrompt="1"/>
          </p:nvPr>
        </p:nvSpPr>
        <p:spPr>
          <a:xfrm>
            <a:off x="4757113" y="1838768"/>
            <a:ext cx="1167000" cy="71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000"/>
              <a:buNone/>
              <a:defRPr sz="4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79" name="Google Shape;79;p13"/>
          <p:cNvSpPr txBox="1">
            <a:spLocks noGrp="1"/>
          </p:cNvSpPr>
          <p:nvPr>
            <p:ph type="title" idx="8" hasCustomPrompt="1"/>
          </p:nvPr>
        </p:nvSpPr>
        <p:spPr>
          <a:xfrm>
            <a:off x="3219863" y="3429272"/>
            <a:ext cx="1167000" cy="71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000"/>
              <a:buNone/>
              <a:defRPr sz="4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80" name="Google Shape;80;p13"/>
          <p:cNvSpPr/>
          <p:nvPr/>
        </p:nvSpPr>
        <p:spPr>
          <a:xfrm>
            <a:off x="-429400" y="-1000150"/>
            <a:ext cx="1645200" cy="16452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7821776" y="4407975"/>
            <a:ext cx="1771500" cy="177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txBox="1">
            <a:spLocks noGrp="1"/>
          </p:cNvSpPr>
          <p:nvPr>
            <p:ph type="subTitle" idx="9"/>
          </p:nvPr>
        </p:nvSpPr>
        <p:spPr>
          <a:xfrm>
            <a:off x="6119575" y="3194700"/>
            <a:ext cx="2324700" cy="572700"/>
          </a:xfrm>
          <a:prstGeom prst="rect">
            <a:avLst/>
          </a:prstGeom>
        </p:spPr>
        <p:txBody>
          <a:bodyPr spcFirstLastPara="1" wrap="square" lIns="91425" tIns="91425" rIns="91425" bIns="91425" anchor="t" anchorCtr="0">
            <a:noAutofit/>
          </a:bodyPr>
          <a:lstStyle>
            <a:lvl1pPr lvl="0" algn="l" rtl="0">
              <a:lnSpc>
                <a:spcPct val="100000"/>
              </a:lnSpc>
              <a:spcBef>
                <a:spcPts val="0"/>
              </a:spcBef>
              <a:spcAft>
                <a:spcPts val="0"/>
              </a:spcAft>
              <a:buSzPts val="1800"/>
              <a:buFont typeface="Poppins"/>
              <a:buNone/>
              <a:defRPr sz="2100" b="1">
                <a:solidFill>
                  <a:schemeClr val="dk1"/>
                </a:solidFill>
                <a:latin typeface="+mn-lt"/>
                <a:ea typeface="Poppins"/>
                <a:cs typeface="Poppins"/>
                <a:sym typeface="Poppins"/>
              </a:defRPr>
            </a:lvl1pPr>
            <a:lvl2pPr lvl="1" algn="ctr" rtl="0">
              <a:spcBef>
                <a:spcPts val="0"/>
              </a:spcBef>
              <a:spcAft>
                <a:spcPts val="0"/>
              </a:spcAft>
              <a:buSzPts val="1800"/>
              <a:buFont typeface="Poppins"/>
              <a:buNone/>
              <a:defRPr sz="1800" b="1">
                <a:latin typeface="Poppins"/>
                <a:ea typeface="Poppins"/>
                <a:cs typeface="Poppins"/>
                <a:sym typeface="Poppins"/>
              </a:defRPr>
            </a:lvl2pPr>
            <a:lvl3pPr lvl="2" algn="ctr" rtl="0">
              <a:spcBef>
                <a:spcPts val="1600"/>
              </a:spcBef>
              <a:spcAft>
                <a:spcPts val="0"/>
              </a:spcAft>
              <a:buSzPts val="1800"/>
              <a:buFont typeface="Poppins"/>
              <a:buNone/>
              <a:defRPr sz="1800" b="1">
                <a:latin typeface="Poppins"/>
                <a:ea typeface="Poppins"/>
                <a:cs typeface="Poppins"/>
                <a:sym typeface="Poppins"/>
              </a:defRPr>
            </a:lvl3pPr>
            <a:lvl4pPr lvl="3" algn="ctr" rtl="0">
              <a:spcBef>
                <a:spcPts val="1600"/>
              </a:spcBef>
              <a:spcAft>
                <a:spcPts val="0"/>
              </a:spcAft>
              <a:buSzPts val="1800"/>
              <a:buFont typeface="Poppins"/>
              <a:buNone/>
              <a:defRPr sz="1800" b="1">
                <a:latin typeface="Poppins"/>
                <a:ea typeface="Poppins"/>
                <a:cs typeface="Poppins"/>
                <a:sym typeface="Poppins"/>
              </a:defRPr>
            </a:lvl4pPr>
            <a:lvl5pPr lvl="4" algn="ctr" rtl="0">
              <a:spcBef>
                <a:spcPts val="1600"/>
              </a:spcBef>
              <a:spcAft>
                <a:spcPts val="0"/>
              </a:spcAft>
              <a:buSzPts val="1800"/>
              <a:buFont typeface="Poppins"/>
              <a:buNone/>
              <a:defRPr sz="1800" b="1">
                <a:latin typeface="Poppins"/>
                <a:ea typeface="Poppins"/>
                <a:cs typeface="Poppins"/>
                <a:sym typeface="Poppins"/>
              </a:defRPr>
            </a:lvl5pPr>
            <a:lvl6pPr lvl="5" algn="ctr" rtl="0">
              <a:spcBef>
                <a:spcPts val="1600"/>
              </a:spcBef>
              <a:spcAft>
                <a:spcPts val="0"/>
              </a:spcAft>
              <a:buSzPts val="1800"/>
              <a:buFont typeface="Poppins"/>
              <a:buNone/>
              <a:defRPr sz="1800" b="1">
                <a:latin typeface="Poppins"/>
                <a:ea typeface="Poppins"/>
                <a:cs typeface="Poppins"/>
                <a:sym typeface="Poppins"/>
              </a:defRPr>
            </a:lvl6pPr>
            <a:lvl7pPr lvl="6" algn="ctr" rtl="0">
              <a:spcBef>
                <a:spcPts val="1600"/>
              </a:spcBef>
              <a:spcAft>
                <a:spcPts val="0"/>
              </a:spcAft>
              <a:buSzPts val="1800"/>
              <a:buFont typeface="Poppins"/>
              <a:buNone/>
              <a:defRPr sz="1800" b="1">
                <a:latin typeface="Poppins"/>
                <a:ea typeface="Poppins"/>
                <a:cs typeface="Poppins"/>
                <a:sym typeface="Poppins"/>
              </a:defRPr>
            </a:lvl7pPr>
            <a:lvl8pPr lvl="7" algn="ctr" rtl="0">
              <a:spcBef>
                <a:spcPts val="1600"/>
              </a:spcBef>
              <a:spcAft>
                <a:spcPts val="0"/>
              </a:spcAft>
              <a:buSzPts val="1800"/>
              <a:buFont typeface="Poppins"/>
              <a:buNone/>
              <a:defRPr sz="1800" b="1">
                <a:latin typeface="Poppins"/>
                <a:ea typeface="Poppins"/>
                <a:cs typeface="Poppins"/>
                <a:sym typeface="Poppins"/>
              </a:defRPr>
            </a:lvl8pPr>
            <a:lvl9pPr lvl="8" algn="ctr" rtl="0">
              <a:spcBef>
                <a:spcPts val="1600"/>
              </a:spcBef>
              <a:spcAft>
                <a:spcPts val="1600"/>
              </a:spcAft>
              <a:buSzPts val="1800"/>
              <a:buFont typeface="Poppins"/>
              <a:buNone/>
              <a:defRPr sz="1800" b="1">
                <a:latin typeface="Poppins"/>
                <a:ea typeface="Poppins"/>
                <a:cs typeface="Poppins"/>
                <a:sym typeface="Poppins"/>
              </a:defRPr>
            </a:lvl9pPr>
          </a:lstStyle>
          <a:p>
            <a:r>
              <a:rPr lang="en-US"/>
              <a:t>Click to edit Master subtitle style</a:t>
            </a:r>
            <a:endParaRPr/>
          </a:p>
        </p:txBody>
      </p:sp>
      <p:sp>
        <p:nvSpPr>
          <p:cNvPr id="83" name="Google Shape;83;p13"/>
          <p:cNvSpPr txBox="1">
            <a:spLocks noGrp="1"/>
          </p:cNvSpPr>
          <p:nvPr>
            <p:ph type="subTitle" idx="13"/>
          </p:nvPr>
        </p:nvSpPr>
        <p:spPr>
          <a:xfrm>
            <a:off x="6119575" y="3663825"/>
            <a:ext cx="1771500" cy="71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mn-lt"/>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a:p>
        </p:txBody>
      </p:sp>
      <p:sp>
        <p:nvSpPr>
          <p:cNvPr id="84" name="Google Shape;84;p13"/>
          <p:cNvSpPr txBox="1">
            <a:spLocks noGrp="1"/>
          </p:cNvSpPr>
          <p:nvPr>
            <p:ph type="title" idx="14" hasCustomPrompt="1"/>
          </p:nvPr>
        </p:nvSpPr>
        <p:spPr>
          <a:xfrm>
            <a:off x="4757113" y="3429268"/>
            <a:ext cx="1167000" cy="71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000"/>
              <a:buNone/>
              <a:defRPr sz="4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85" name="Google Shape;85;p13"/>
          <p:cNvSpPr txBox="1">
            <a:spLocks noGrp="1"/>
          </p:cNvSpPr>
          <p:nvPr>
            <p:ph type="title" idx="15"/>
          </p:nvPr>
        </p:nvSpPr>
        <p:spPr>
          <a:xfrm>
            <a:off x="311700" y="447106"/>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pic>
        <p:nvPicPr>
          <p:cNvPr id="17" name="Immagine 16">
            <a:extLst>
              <a:ext uri="{FF2B5EF4-FFF2-40B4-BE49-F238E27FC236}">
                <a16:creationId xmlns:a16="http://schemas.microsoft.com/office/drawing/2014/main" id="{CC465F19-C5C2-A24D-B39B-1B7C944E8CC3}"/>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8659437" y="4568875"/>
            <a:ext cx="345725" cy="451748"/>
          </a:xfrm>
          <a:prstGeom prst="rect">
            <a:avLst/>
          </a:prstGeom>
        </p:spPr>
      </p:pic>
      <p:pic>
        <p:nvPicPr>
          <p:cNvPr id="18" name="Immagine 17">
            <a:extLst>
              <a:ext uri="{FF2B5EF4-FFF2-40B4-BE49-F238E27FC236}">
                <a16:creationId xmlns:a16="http://schemas.microsoft.com/office/drawing/2014/main" id="{85E54235-2FD0-0744-BEA0-F96BABA3E0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8065" y="4708566"/>
            <a:ext cx="1097735" cy="322105"/>
          </a:xfrm>
          <a:prstGeom prst="rect">
            <a:avLst/>
          </a:prstGeom>
        </p:spPr>
      </p:pic>
    </p:spTree>
    <p:extLst>
      <p:ext uri="{BB962C8B-B14F-4D97-AF65-F5344CB8AC3E}">
        <p14:creationId xmlns:p14="http://schemas.microsoft.com/office/powerpoint/2010/main" val="898839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6"/>
        <p:cNvGrpSpPr/>
        <p:nvPr/>
      </p:nvGrpSpPr>
      <p:grpSpPr>
        <a:xfrm>
          <a:off x="0" y="0"/>
          <a:ext cx="0" cy="0"/>
          <a:chOff x="0" y="0"/>
          <a:chExt cx="0" cy="0"/>
        </a:xfrm>
      </p:grpSpPr>
      <p:sp>
        <p:nvSpPr>
          <p:cNvPr id="87" name="Google Shape;87;p14"/>
          <p:cNvSpPr/>
          <p:nvPr/>
        </p:nvSpPr>
        <p:spPr>
          <a:xfrm>
            <a:off x="2120325" y="-1385800"/>
            <a:ext cx="8122200" cy="8122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txBox="1">
            <a:spLocks noGrp="1"/>
          </p:cNvSpPr>
          <p:nvPr>
            <p:ph type="title"/>
          </p:nvPr>
        </p:nvSpPr>
        <p:spPr>
          <a:xfrm>
            <a:off x="4860775" y="3214400"/>
            <a:ext cx="3072600" cy="623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2000">
                <a:latin typeface="+mj-lt"/>
              </a:defRPr>
            </a:lvl1pPr>
            <a:lvl2pPr lvl="1" rtl="0">
              <a:spcBef>
                <a:spcPts val="0"/>
              </a:spcBef>
              <a:spcAft>
                <a:spcPts val="0"/>
              </a:spcAft>
              <a:buSzPts val="2800"/>
              <a:buNone/>
              <a:defRPr>
                <a:latin typeface="Nunito SemiBold"/>
                <a:ea typeface="Nunito SemiBold"/>
                <a:cs typeface="Nunito SemiBold"/>
                <a:sym typeface="Nunito SemiBold"/>
              </a:defRPr>
            </a:lvl2pPr>
            <a:lvl3pPr lvl="2" rtl="0">
              <a:spcBef>
                <a:spcPts val="0"/>
              </a:spcBef>
              <a:spcAft>
                <a:spcPts val="0"/>
              </a:spcAft>
              <a:buSzPts val="2800"/>
              <a:buNone/>
              <a:defRPr>
                <a:latin typeface="Nunito SemiBold"/>
                <a:ea typeface="Nunito SemiBold"/>
                <a:cs typeface="Nunito SemiBold"/>
                <a:sym typeface="Nunito SemiBold"/>
              </a:defRPr>
            </a:lvl3pPr>
            <a:lvl4pPr lvl="3" rtl="0">
              <a:spcBef>
                <a:spcPts val="0"/>
              </a:spcBef>
              <a:spcAft>
                <a:spcPts val="0"/>
              </a:spcAft>
              <a:buSzPts val="2800"/>
              <a:buNone/>
              <a:defRPr>
                <a:latin typeface="Nunito SemiBold"/>
                <a:ea typeface="Nunito SemiBold"/>
                <a:cs typeface="Nunito SemiBold"/>
                <a:sym typeface="Nunito SemiBold"/>
              </a:defRPr>
            </a:lvl4pPr>
            <a:lvl5pPr lvl="4" rtl="0">
              <a:spcBef>
                <a:spcPts val="0"/>
              </a:spcBef>
              <a:spcAft>
                <a:spcPts val="0"/>
              </a:spcAft>
              <a:buSzPts val="2800"/>
              <a:buNone/>
              <a:defRPr>
                <a:latin typeface="Nunito SemiBold"/>
                <a:ea typeface="Nunito SemiBold"/>
                <a:cs typeface="Nunito SemiBold"/>
                <a:sym typeface="Nunito SemiBold"/>
              </a:defRPr>
            </a:lvl5pPr>
            <a:lvl6pPr lvl="5" rtl="0">
              <a:spcBef>
                <a:spcPts val="0"/>
              </a:spcBef>
              <a:spcAft>
                <a:spcPts val="0"/>
              </a:spcAft>
              <a:buSzPts val="2800"/>
              <a:buNone/>
              <a:defRPr>
                <a:latin typeface="Nunito SemiBold"/>
                <a:ea typeface="Nunito SemiBold"/>
                <a:cs typeface="Nunito SemiBold"/>
                <a:sym typeface="Nunito SemiBold"/>
              </a:defRPr>
            </a:lvl6pPr>
            <a:lvl7pPr lvl="6" rtl="0">
              <a:spcBef>
                <a:spcPts val="0"/>
              </a:spcBef>
              <a:spcAft>
                <a:spcPts val="0"/>
              </a:spcAft>
              <a:buSzPts val="2800"/>
              <a:buNone/>
              <a:defRPr>
                <a:latin typeface="Nunito SemiBold"/>
                <a:ea typeface="Nunito SemiBold"/>
                <a:cs typeface="Nunito SemiBold"/>
                <a:sym typeface="Nunito SemiBold"/>
              </a:defRPr>
            </a:lvl7pPr>
            <a:lvl8pPr lvl="7" rtl="0">
              <a:spcBef>
                <a:spcPts val="0"/>
              </a:spcBef>
              <a:spcAft>
                <a:spcPts val="0"/>
              </a:spcAft>
              <a:buSzPts val="2800"/>
              <a:buNone/>
              <a:defRPr>
                <a:latin typeface="Nunito SemiBold"/>
                <a:ea typeface="Nunito SemiBold"/>
                <a:cs typeface="Nunito SemiBold"/>
                <a:sym typeface="Nunito SemiBold"/>
              </a:defRPr>
            </a:lvl8pPr>
            <a:lvl9pPr lvl="8" rtl="0">
              <a:spcBef>
                <a:spcPts val="0"/>
              </a:spcBef>
              <a:spcAft>
                <a:spcPts val="0"/>
              </a:spcAft>
              <a:buSzPts val="2800"/>
              <a:buNone/>
              <a:defRPr>
                <a:latin typeface="Nunito SemiBold"/>
                <a:ea typeface="Nunito SemiBold"/>
                <a:cs typeface="Nunito SemiBold"/>
                <a:sym typeface="Nunito SemiBold"/>
              </a:defRPr>
            </a:lvl9pPr>
          </a:lstStyle>
          <a:p>
            <a:r>
              <a:rPr lang="en-US"/>
              <a:t>Click to edit Master title style</a:t>
            </a:r>
            <a:endParaRPr dirty="0"/>
          </a:p>
        </p:txBody>
      </p:sp>
      <p:sp>
        <p:nvSpPr>
          <p:cNvPr id="89" name="Google Shape;89;p14"/>
          <p:cNvSpPr txBox="1">
            <a:spLocks noGrp="1"/>
          </p:cNvSpPr>
          <p:nvPr>
            <p:ph type="subTitle" idx="1"/>
          </p:nvPr>
        </p:nvSpPr>
        <p:spPr>
          <a:xfrm>
            <a:off x="3477675" y="1546825"/>
            <a:ext cx="4455900" cy="149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400">
                <a:solidFill>
                  <a:schemeClr val="accent2"/>
                </a:solidFill>
                <a:latin typeface="+mn-lt"/>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r>
              <a:rPr lang="en-US"/>
              <a:t>Click to edit Master subtitle style</a:t>
            </a:r>
            <a:endParaRPr dirty="0"/>
          </a:p>
        </p:txBody>
      </p:sp>
      <p:sp>
        <p:nvSpPr>
          <p:cNvPr id="90" name="Google Shape;90;p14"/>
          <p:cNvSpPr/>
          <p:nvPr/>
        </p:nvSpPr>
        <p:spPr>
          <a:xfrm>
            <a:off x="391179" y="3408875"/>
            <a:ext cx="3379800" cy="3379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
          <p:cNvSpPr/>
          <p:nvPr/>
        </p:nvSpPr>
        <p:spPr>
          <a:xfrm>
            <a:off x="-817475" y="511900"/>
            <a:ext cx="3924300" cy="39243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Immagine 6">
            <a:extLst>
              <a:ext uri="{FF2B5EF4-FFF2-40B4-BE49-F238E27FC236}">
                <a16:creationId xmlns:a16="http://schemas.microsoft.com/office/drawing/2014/main" id="{2A4E8268-6300-8840-BB66-A433BFAC9DB0}"/>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8659437" y="4568875"/>
            <a:ext cx="345725" cy="451748"/>
          </a:xfrm>
          <a:prstGeom prst="rect">
            <a:avLst/>
          </a:prstGeom>
        </p:spPr>
      </p:pic>
      <p:pic>
        <p:nvPicPr>
          <p:cNvPr id="8" name="Immagine 7">
            <a:extLst>
              <a:ext uri="{FF2B5EF4-FFF2-40B4-BE49-F238E27FC236}">
                <a16:creationId xmlns:a16="http://schemas.microsoft.com/office/drawing/2014/main" id="{5B18CFF6-6591-AF47-852C-E2B3B10D31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7" y="66041"/>
            <a:ext cx="1097735" cy="322105"/>
          </a:xfrm>
          <a:prstGeom prst="rect">
            <a:avLst/>
          </a:prstGeom>
        </p:spPr>
      </p:pic>
    </p:spTree>
    <p:extLst>
      <p:ext uri="{BB962C8B-B14F-4D97-AF65-F5344CB8AC3E}">
        <p14:creationId xmlns:p14="http://schemas.microsoft.com/office/powerpoint/2010/main" val="4022590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152"/>
        <p:cNvGrpSpPr/>
        <p:nvPr/>
      </p:nvGrpSpPr>
      <p:grpSpPr>
        <a:xfrm>
          <a:off x="0" y="0"/>
          <a:ext cx="0" cy="0"/>
          <a:chOff x="0" y="0"/>
          <a:chExt cx="0" cy="0"/>
        </a:xfrm>
      </p:grpSpPr>
      <p:sp>
        <p:nvSpPr>
          <p:cNvPr id="153" name="Google Shape;153;p22"/>
          <p:cNvSpPr/>
          <p:nvPr/>
        </p:nvSpPr>
        <p:spPr>
          <a:xfrm flipH="1">
            <a:off x="-414699" y="-619150"/>
            <a:ext cx="1771500" cy="177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2"/>
          <p:cNvSpPr/>
          <p:nvPr/>
        </p:nvSpPr>
        <p:spPr>
          <a:xfrm flipH="1">
            <a:off x="8008526" y="4259050"/>
            <a:ext cx="1771500" cy="177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2"/>
          <p:cNvSpPr txBox="1">
            <a:spLocks noGrp="1"/>
          </p:cNvSpPr>
          <p:nvPr>
            <p:ph type="title"/>
          </p:nvPr>
        </p:nvSpPr>
        <p:spPr>
          <a:xfrm>
            <a:off x="311700" y="447106"/>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atin typeface="+mj-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pic>
        <p:nvPicPr>
          <p:cNvPr id="5" name="Immagine 4">
            <a:extLst>
              <a:ext uri="{FF2B5EF4-FFF2-40B4-BE49-F238E27FC236}">
                <a16:creationId xmlns:a16="http://schemas.microsoft.com/office/drawing/2014/main" id="{73A06AB8-64B6-5A42-93AC-CAEF07A785AB}"/>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8659437" y="4568875"/>
            <a:ext cx="345725" cy="451748"/>
          </a:xfrm>
          <a:prstGeom prst="rect">
            <a:avLst/>
          </a:prstGeom>
        </p:spPr>
      </p:pic>
      <p:pic>
        <p:nvPicPr>
          <p:cNvPr id="6" name="Immagine 5">
            <a:extLst>
              <a:ext uri="{FF2B5EF4-FFF2-40B4-BE49-F238E27FC236}">
                <a16:creationId xmlns:a16="http://schemas.microsoft.com/office/drawing/2014/main" id="{C8CC0002-E098-7446-953B-B03B7F29EA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339" y="4708566"/>
            <a:ext cx="1097735" cy="322105"/>
          </a:xfrm>
          <a:prstGeom prst="rect">
            <a:avLst/>
          </a:prstGeom>
        </p:spPr>
      </p:pic>
    </p:spTree>
    <p:extLst>
      <p:ext uri="{BB962C8B-B14F-4D97-AF65-F5344CB8AC3E}">
        <p14:creationId xmlns:p14="http://schemas.microsoft.com/office/powerpoint/2010/main" val="4205447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4">
  <p:cSld name="Title and three columns 4">
    <p:spTree>
      <p:nvGrpSpPr>
        <p:cNvPr id="1" name="Shape 206"/>
        <p:cNvGrpSpPr/>
        <p:nvPr/>
      </p:nvGrpSpPr>
      <p:grpSpPr>
        <a:xfrm>
          <a:off x="0" y="0"/>
          <a:ext cx="0" cy="0"/>
          <a:chOff x="0" y="0"/>
          <a:chExt cx="0" cy="0"/>
        </a:xfrm>
      </p:grpSpPr>
      <p:sp>
        <p:nvSpPr>
          <p:cNvPr id="207" name="Google Shape;207;p32"/>
          <p:cNvSpPr txBox="1">
            <a:spLocks noGrp="1"/>
          </p:cNvSpPr>
          <p:nvPr>
            <p:ph type="subTitle" idx="1"/>
          </p:nvPr>
        </p:nvSpPr>
        <p:spPr>
          <a:xfrm>
            <a:off x="1548275" y="2818525"/>
            <a:ext cx="1568100" cy="44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00" b="1">
                <a:latin typeface="+mj-lt"/>
                <a:ea typeface="Poppins"/>
                <a:cs typeface="Poppins"/>
                <a:sym typeface="Poppins"/>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a:p>
        </p:txBody>
      </p:sp>
      <p:sp>
        <p:nvSpPr>
          <p:cNvPr id="208" name="Google Shape;208;p32"/>
          <p:cNvSpPr txBox="1">
            <a:spLocks noGrp="1"/>
          </p:cNvSpPr>
          <p:nvPr>
            <p:ph type="subTitle" idx="2"/>
          </p:nvPr>
        </p:nvSpPr>
        <p:spPr>
          <a:xfrm>
            <a:off x="3765000" y="2818525"/>
            <a:ext cx="1568100" cy="44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00" b="1">
                <a:solidFill>
                  <a:schemeClr val="dk1"/>
                </a:solidFill>
                <a:latin typeface="+mj-lt"/>
                <a:ea typeface="Poppins"/>
                <a:cs typeface="Poppins"/>
                <a:sym typeface="Poppins"/>
              </a:defRPr>
            </a:lvl1pPr>
            <a:lvl2pPr lvl="1" algn="ctr" rtl="0">
              <a:spcBef>
                <a:spcPts val="12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a:p>
        </p:txBody>
      </p:sp>
      <p:sp>
        <p:nvSpPr>
          <p:cNvPr id="209" name="Google Shape;209;p32"/>
          <p:cNvSpPr txBox="1">
            <a:spLocks noGrp="1"/>
          </p:cNvSpPr>
          <p:nvPr>
            <p:ph type="subTitle" idx="3"/>
          </p:nvPr>
        </p:nvSpPr>
        <p:spPr>
          <a:xfrm>
            <a:off x="6084625" y="2818525"/>
            <a:ext cx="1408200" cy="44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00" b="1">
                <a:latin typeface="+mj-lt"/>
                <a:ea typeface="Poppins"/>
                <a:cs typeface="Poppins"/>
                <a:sym typeface="Poppins"/>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a:p>
        </p:txBody>
      </p:sp>
      <p:sp>
        <p:nvSpPr>
          <p:cNvPr id="210" name="Google Shape;210;p32"/>
          <p:cNvSpPr txBox="1">
            <a:spLocks noGrp="1"/>
          </p:cNvSpPr>
          <p:nvPr>
            <p:ph type="subTitle" idx="4"/>
          </p:nvPr>
        </p:nvSpPr>
        <p:spPr>
          <a:xfrm>
            <a:off x="1343825" y="3310114"/>
            <a:ext cx="1977000" cy="9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mj-lt"/>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r>
              <a:rPr lang="en-US"/>
              <a:t>Click to edit Master subtitle style</a:t>
            </a:r>
            <a:endParaRPr/>
          </a:p>
        </p:txBody>
      </p:sp>
      <p:sp>
        <p:nvSpPr>
          <p:cNvPr id="211" name="Google Shape;211;p32"/>
          <p:cNvSpPr txBox="1">
            <a:spLocks noGrp="1"/>
          </p:cNvSpPr>
          <p:nvPr>
            <p:ph type="subTitle" idx="5"/>
          </p:nvPr>
        </p:nvSpPr>
        <p:spPr>
          <a:xfrm>
            <a:off x="3568500" y="3310114"/>
            <a:ext cx="1961100" cy="97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mj-lt"/>
              </a:defRPr>
            </a:lvl1pPr>
            <a:lvl2pPr lvl="1" rtl="0">
              <a:spcBef>
                <a:spcPts val="12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r>
              <a:rPr lang="en-US"/>
              <a:t>Click to edit Master subtitle style</a:t>
            </a:r>
            <a:endParaRPr/>
          </a:p>
        </p:txBody>
      </p:sp>
      <p:sp>
        <p:nvSpPr>
          <p:cNvPr id="212" name="Google Shape;212;p32"/>
          <p:cNvSpPr txBox="1">
            <a:spLocks noGrp="1"/>
          </p:cNvSpPr>
          <p:nvPr>
            <p:ph type="subTitle" idx="6"/>
          </p:nvPr>
        </p:nvSpPr>
        <p:spPr>
          <a:xfrm>
            <a:off x="5777275" y="3310114"/>
            <a:ext cx="2022900" cy="9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mj-lt"/>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r>
              <a:rPr lang="en-US"/>
              <a:t>Click to edit Master subtitle style</a:t>
            </a:r>
            <a:endParaRPr/>
          </a:p>
        </p:txBody>
      </p:sp>
      <p:sp>
        <p:nvSpPr>
          <p:cNvPr id="213" name="Google Shape;213;p32"/>
          <p:cNvSpPr/>
          <p:nvPr/>
        </p:nvSpPr>
        <p:spPr>
          <a:xfrm flipH="1">
            <a:off x="-414699" y="-619150"/>
            <a:ext cx="1771500" cy="177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2"/>
          <p:cNvSpPr/>
          <p:nvPr/>
        </p:nvSpPr>
        <p:spPr>
          <a:xfrm flipH="1">
            <a:off x="8008526" y="4259050"/>
            <a:ext cx="1771500" cy="177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2"/>
          <p:cNvSpPr txBox="1">
            <a:spLocks noGrp="1"/>
          </p:cNvSpPr>
          <p:nvPr>
            <p:ph type="title"/>
          </p:nvPr>
        </p:nvSpPr>
        <p:spPr>
          <a:xfrm>
            <a:off x="311700" y="447106"/>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atin typeface="+mj-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pic>
        <p:nvPicPr>
          <p:cNvPr id="11" name="Immagine 10">
            <a:extLst>
              <a:ext uri="{FF2B5EF4-FFF2-40B4-BE49-F238E27FC236}">
                <a16:creationId xmlns:a16="http://schemas.microsoft.com/office/drawing/2014/main" id="{9825B2B9-92FB-A54B-8B17-8957413A3990}"/>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8659437" y="4568875"/>
            <a:ext cx="345725" cy="451748"/>
          </a:xfrm>
          <a:prstGeom prst="rect">
            <a:avLst/>
          </a:prstGeom>
        </p:spPr>
      </p:pic>
      <p:pic>
        <p:nvPicPr>
          <p:cNvPr id="12" name="Immagine 11">
            <a:extLst>
              <a:ext uri="{FF2B5EF4-FFF2-40B4-BE49-F238E27FC236}">
                <a16:creationId xmlns:a16="http://schemas.microsoft.com/office/drawing/2014/main" id="{A56D561D-EB5D-E049-B866-0F299E0A6D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339" y="4708566"/>
            <a:ext cx="1097735" cy="322105"/>
          </a:xfrm>
          <a:prstGeom prst="rect">
            <a:avLst/>
          </a:prstGeom>
        </p:spPr>
      </p:pic>
    </p:spTree>
    <p:extLst>
      <p:ext uri="{BB962C8B-B14F-4D97-AF65-F5344CB8AC3E}">
        <p14:creationId xmlns:p14="http://schemas.microsoft.com/office/powerpoint/2010/main" val="4108933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60"/>
        <p:cNvGrpSpPr/>
        <p:nvPr/>
      </p:nvGrpSpPr>
      <p:grpSpPr>
        <a:xfrm>
          <a:off x="0" y="0"/>
          <a:ext cx="0" cy="0"/>
          <a:chOff x="0" y="0"/>
          <a:chExt cx="0" cy="0"/>
        </a:xfrm>
      </p:grpSpPr>
      <p:sp>
        <p:nvSpPr>
          <p:cNvPr id="261" name="Google Shape;261;p39"/>
          <p:cNvSpPr/>
          <p:nvPr/>
        </p:nvSpPr>
        <p:spPr>
          <a:xfrm flipH="1">
            <a:off x="-3490515" y="-1385800"/>
            <a:ext cx="8122200" cy="8122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9"/>
          <p:cNvSpPr/>
          <p:nvPr/>
        </p:nvSpPr>
        <p:spPr>
          <a:xfrm flipH="1">
            <a:off x="2609506" y="-2402950"/>
            <a:ext cx="3379800" cy="337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9"/>
          <p:cNvSpPr/>
          <p:nvPr/>
        </p:nvSpPr>
        <p:spPr>
          <a:xfrm flipH="1">
            <a:off x="7732059" y="4117100"/>
            <a:ext cx="2248500" cy="22485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Immagine 4">
            <a:extLst>
              <a:ext uri="{FF2B5EF4-FFF2-40B4-BE49-F238E27FC236}">
                <a16:creationId xmlns:a16="http://schemas.microsoft.com/office/drawing/2014/main" id="{24C7095A-163B-5649-9534-96CFAC11A8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59437" y="4568875"/>
            <a:ext cx="345725" cy="451748"/>
          </a:xfrm>
          <a:prstGeom prst="rect">
            <a:avLst/>
          </a:prstGeom>
        </p:spPr>
      </p:pic>
      <p:pic>
        <p:nvPicPr>
          <p:cNvPr id="6" name="Immagine 5">
            <a:extLst>
              <a:ext uri="{FF2B5EF4-FFF2-40B4-BE49-F238E27FC236}">
                <a16:creationId xmlns:a16="http://schemas.microsoft.com/office/drawing/2014/main" id="{0FFDFCF0-D99C-AD4C-8CC5-09F06C6DA80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11860" y="96372"/>
            <a:ext cx="1097735" cy="322105"/>
          </a:xfrm>
          <a:prstGeom prst="rect">
            <a:avLst/>
          </a:prstGeom>
        </p:spPr>
      </p:pic>
    </p:spTree>
    <p:extLst>
      <p:ext uri="{BB962C8B-B14F-4D97-AF65-F5344CB8AC3E}">
        <p14:creationId xmlns:p14="http://schemas.microsoft.com/office/powerpoint/2010/main" val="2757364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64"/>
        <p:cNvGrpSpPr/>
        <p:nvPr/>
      </p:nvGrpSpPr>
      <p:grpSpPr>
        <a:xfrm>
          <a:off x="0" y="0"/>
          <a:ext cx="0" cy="0"/>
          <a:chOff x="0" y="0"/>
          <a:chExt cx="0" cy="0"/>
        </a:xfrm>
      </p:grpSpPr>
      <p:sp>
        <p:nvSpPr>
          <p:cNvPr id="265" name="Google Shape;265;p40"/>
          <p:cNvSpPr/>
          <p:nvPr/>
        </p:nvSpPr>
        <p:spPr>
          <a:xfrm>
            <a:off x="-678200" y="4249800"/>
            <a:ext cx="2549100" cy="25491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0"/>
          <p:cNvSpPr/>
          <p:nvPr/>
        </p:nvSpPr>
        <p:spPr>
          <a:xfrm>
            <a:off x="4184850" y="-3250300"/>
            <a:ext cx="6024900" cy="6024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Immagine 3">
            <a:extLst>
              <a:ext uri="{FF2B5EF4-FFF2-40B4-BE49-F238E27FC236}">
                <a16:creationId xmlns:a16="http://schemas.microsoft.com/office/drawing/2014/main" id="{A87D6508-C137-B840-AEAD-89B287C70B2F}"/>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135744" y="4568875"/>
            <a:ext cx="345725" cy="451748"/>
          </a:xfrm>
          <a:prstGeom prst="rect">
            <a:avLst/>
          </a:prstGeom>
        </p:spPr>
      </p:pic>
      <p:pic>
        <p:nvPicPr>
          <p:cNvPr id="5" name="Immagine 4">
            <a:extLst>
              <a:ext uri="{FF2B5EF4-FFF2-40B4-BE49-F238E27FC236}">
                <a16:creationId xmlns:a16="http://schemas.microsoft.com/office/drawing/2014/main" id="{D21B2607-5DAF-F446-B3B8-CE39729F4A8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11860" y="4708566"/>
            <a:ext cx="1097735" cy="322105"/>
          </a:xfrm>
          <a:prstGeom prst="rect">
            <a:avLst/>
          </a:prstGeom>
        </p:spPr>
      </p:pic>
    </p:spTree>
    <p:extLst>
      <p:ext uri="{BB962C8B-B14F-4D97-AF65-F5344CB8AC3E}">
        <p14:creationId xmlns:p14="http://schemas.microsoft.com/office/powerpoint/2010/main" val="1369869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1"/>
        </a:solidFill>
        <a:effectLst/>
      </p:bgPr>
    </p:bg>
    <p:spTree>
      <p:nvGrpSpPr>
        <p:cNvPr id="1" name="Shape 267"/>
        <p:cNvGrpSpPr/>
        <p:nvPr/>
      </p:nvGrpSpPr>
      <p:grpSpPr>
        <a:xfrm>
          <a:off x="0" y="0"/>
          <a:ext cx="0" cy="0"/>
          <a:chOff x="0" y="0"/>
          <a:chExt cx="0" cy="0"/>
        </a:xfrm>
      </p:grpSpPr>
    </p:spTree>
    <p:extLst>
      <p:ext uri="{BB962C8B-B14F-4D97-AF65-F5344CB8AC3E}">
        <p14:creationId xmlns:p14="http://schemas.microsoft.com/office/powerpoint/2010/main" val="80910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dk2"/>
        </a:solidFill>
        <a:effectLst/>
      </p:bgPr>
    </p:bg>
    <p:spTree>
      <p:nvGrpSpPr>
        <p:cNvPr id="1" name="Shape 268"/>
        <p:cNvGrpSpPr/>
        <p:nvPr/>
      </p:nvGrpSpPr>
      <p:grpSpPr>
        <a:xfrm>
          <a:off x="0" y="0"/>
          <a:ext cx="0" cy="0"/>
          <a:chOff x="0" y="0"/>
          <a:chExt cx="0" cy="0"/>
        </a:xfrm>
      </p:grpSpPr>
    </p:spTree>
    <p:extLst>
      <p:ext uri="{BB962C8B-B14F-4D97-AF65-F5344CB8AC3E}">
        <p14:creationId xmlns:p14="http://schemas.microsoft.com/office/powerpoint/2010/main" val="4275477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p:nvPr/>
        </p:nvSpPr>
        <p:spPr>
          <a:xfrm>
            <a:off x="-743234" y="4257750"/>
            <a:ext cx="1771500" cy="177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6"/>
          <p:cNvSpPr/>
          <p:nvPr/>
        </p:nvSpPr>
        <p:spPr>
          <a:xfrm>
            <a:off x="8093701" y="-893650"/>
            <a:ext cx="1771500" cy="177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6"/>
          <p:cNvSpPr txBox="1">
            <a:spLocks noGrp="1"/>
          </p:cNvSpPr>
          <p:nvPr>
            <p:ph type="title"/>
          </p:nvPr>
        </p:nvSpPr>
        <p:spPr>
          <a:xfrm>
            <a:off x="311700" y="447106"/>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atin typeface="+mj-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dirty="0"/>
          </a:p>
        </p:txBody>
      </p:sp>
      <p:pic>
        <p:nvPicPr>
          <p:cNvPr id="6" name="Immagine 5">
            <a:extLst>
              <a:ext uri="{FF2B5EF4-FFF2-40B4-BE49-F238E27FC236}">
                <a16:creationId xmlns:a16="http://schemas.microsoft.com/office/drawing/2014/main" id="{E7BAC5B1-FBC8-A84B-B701-27C8FC356BEA}"/>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135744" y="4568875"/>
            <a:ext cx="345725" cy="451748"/>
          </a:xfrm>
          <a:prstGeom prst="rect">
            <a:avLst/>
          </a:prstGeom>
        </p:spPr>
      </p:pic>
      <p:pic>
        <p:nvPicPr>
          <p:cNvPr id="7" name="Immagine 6">
            <a:extLst>
              <a:ext uri="{FF2B5EF4-FFF2-40B4-BE49-F238E27FC236}">
                <a16:creationId xmlns:a16="http://schemas.microsoft.com/office/drawing/2014/main" id="{20105F6D-3941-7B49-98BF-5BF5C953AF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11860" y="4708566"/>
            <a:ext cx="1097735" cy="32210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2440950" y="1491475"/>
            <a:ext cx="4262100" cy="94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200">
                <a:solidFill>
                  <a:schemeClr val="accent2"/>
                </a:solidFill>
                <a:latin typeface="+mj-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54" name="Google Shape;54;p9"/>
          <p:cNvSpPr txBox="1">
            <a:spLocks noGrp="1"/>
          </p:cNvSpPr>
          <p:nvPr>
            <p:ph type="subTitle" idx="1"/>
          </p:nvPr>
        </p:nvSpPr>
        <p:spPr>
          <a:xfrm>
            <a:off x="2440950" y="2368000"/>
            <a:ext cx="4262100" cy="12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a:solidFill>
                  <a:schemeClr val="accent2"/>
                </a:solidFill>
                <a:latin typeface="+mn-lt"/>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r>
              <a:rPr lang="en-US"/>
              <a:t>Click to edit Master subtitle style</a:t>
            </a:r>
            <a:endParaRPr dirty="0"/>
          </a:p>
        </p:txBody>
      </p:sp>
      <p:sp>
        <p:nvSpPr>
          <p:cNvPr id="55" name="Google Shape;55;p9"/>
          <p:cNvSpPr/>
          <p:nvPr/>
        </p:nvSpPr>
        <p:spPr>
          <a:xfrm>
            <a:off x="-1663675" y="-1676275"/>
            <a:ext cx="3310800" cy="33108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9"/>
          <p:cNvSpPr/>
          <p:nvPr/>
        </p:nvSpPr>
        <p:spPr>
          <a:xfrm>
            <a:off x="7594375" y="-2600075"/>
            <a:ext cx="6024900" cy="6024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9"/>
          <p:cNvSpPr/>
          <p:nvPr/>
        </p:nvSpPr>
        <p:spPr>
          <a:xfrm>
            <a:off x="7661900" y="2596300"/>
            <a:ext cx="3310800" cy="33108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p:nvPr/>
        </p:nvSpPr>
        <p:spPr>
          <a:xfrm>
            <a:off x="-4377775" y="2689175"/>
            <a:ext cx="6024900" cy="6024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Immagine 8">
            <a:extLst>
              <a:ext uri="{FF2B5EF4-FFF2-40B4-BE49-F238E27FC236}">
                <a16:creationId xmlns:a16="http://schemas.microsoft.com/office/drawing/2014/main" id="{847137C2-14AF-8145-B997-DDB3E89FBF47}"/>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135744" y="4568875"/>
            <a:ext cx="345725" cy="451748"/>
          </a:xfrm>
          <a:prstGeom prst="rect">
            <a:avLst/>
          </a:prstGeom>
        </p:spPr>
      </p:pic>
      <p:pic>
        <p:nvPicPr>
          <p:cNvPr id="10" name="Immagine 9">
            <a:extLst>
              <a:ext uri="{FF2B5EF4-FFF2-40B4-BE49-F238E27FC236}">
                <a16:creationId xmlns:a16="http://schemas.microsoft.com/office/drawing/2014/main" id="{21FE02EC-DEFF-3745-9375-791311E5C0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11860" y="4709349"/>
            <a:ext cx="1097735" cy="32053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4">
  <p:cSld name="SECTION_TITLE_AND_DESCRIPTION_2">
    <p:spTree>
      <p:nvGrpSpPr>
        <p:cNvPr id="1" name="Shape 143"/>
        <p:cNvGrpSpPr/>
        <p:nvPr/>
      </p:nvGrpSpPr>
      <p:grpSpPr>
        <a:xfrm>
          <a:off x="0" y="0"/>
          <a:ext cx="0" cy="0"/>
          <a:chOff x="0" y="0"/>
          <a:chExt cx="0" cy="0"/>
        </a:xfrm>
      </p:grpSpPr>
      <p:sp>
        <p:nvSpPr>
          <p:cNvPr id="144" name="Google Shape;144;p20"/>
          <p:cNvSpPr txBox="1">
            <a:spLocks noGrp="1"/>
          </p:cNvSpPr>
          <p:nvPr>
            <p:ph type="body" idx="1"/>
          </p:nvPr>
        </p:nvSpPr>
        <p:spPr>
          <a:xfrm>
            <a:off x="4430350" y="1700450"/>
            <a:ext cx="3414300" cy="2292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atin typeface="+mn-lt"/>
              </a:defRPr>
            </a:lvl1pPr>
            <a:lvl2pPr marL="914400" lvl="1" indent="-317500" rtl="0">
              <a:spcBef>
                <a:spcPts val="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pPr lvl="0"/>
            <a:r>
              <a:rPr lang="en-US"/>
              <a:t>Edit Master text styles</a:t>
            </a:r>
          </a:p>
        </p:txBody>
      </p:sp>
      <p:sp>
        <p:nvSpPr>
          <p:cNvPr id="145" name="Google Shape;145;p20"/>
          <p:cNvSpPr/>
          <p:nvPr/>
        </p:nvSpPr>
        <p:spPr>
          <a:xfrm flipH="1">
            <a:off x="-414699" y="-619150"/>
            <a:ext cx="1771500" cy="177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0"/>
          <p:cNvSpPr/>
          <p:nvPr/>
        </p:nvSpPr>
        <p:spPr>
          <a:xfrm flipH="1">
            <a:off x="8008526" y="4259050"/>
            <a:ext cx="1771500" cy="177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0"/>
          <p:cNvSpPr txBox="1">
            <a:spLocks noGrp="1"/>
          </p:cNvSpPr>
          <p:nvPr>
            <p:ph type="title"/>
          </p:nvPr>
        </p:nvSpPr>
        <p:spPr>
          <a:xfrm>
            <a:off x="311700" y="447106"/>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atin typeface="+mj-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pic>
        <p:nvPicPr>
          <p:cNvPr id="7" name="Immagine 6">
            <a:extLst>
              <a:ext uri="{FF2B5EF4-FFF2-40B4-BE49-F238E27FC236}">
                <a16:creationId xmlns:a16="http://schemas.microsoft.com/office/drawing/2014/main" id="{02D4E0AE-0ACB-4947-B85E-0BE9D9C8915D}"/>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8659437" y="4568875"/>
            <a:ext cx="345725" cy="451748"/>
          </a:xfrm>
          <a:prstGeom prst="rect">
            <a:avLst/>
          </a:prstGeom>
        </p:spPr>
      </p:pic>
      <p:pic>
        <p:nvPicPr>
          <p:cNvPr id="8" name="Immagine 7">
            <a:extLst>
              <a:ext uri="{FF2B5EF4-FFF2-40B4-BE49-F238E27FC236}">
                <a16:creationId xmlns:a16="http://schemas.microsoft.com/office/drawing/2014/main" id="{80F246EC-0C02-4A4D-ACF5-0D585EDD2A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4388" y="4708566"/>
            <a:ext cx="1097735" cy="32210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4">
  <p:cSld name="CUSTOM_28">
    <p:spTree>
      <p:nvGrpSpPr>
        <p:cNvPr id="1" name="Shape 160"/>
        <p:cNvGrpSpPr/>
        <p:nvPr/>
      </p:nvGrpSpPr>
      <p:grpSpPr>
        <a:xfrm>
          <a:off x="0" y="0"/>
          <a:ext cx="0" cy="0"/>
          <a:chOff x="0" y="0"/>
          <a:chExt cx="0" cy="0"/>
        </a:xfrm>
      </p:grpSpPr>
      <p:sp>
        <p:nvSpPr>
          <p:cNvPr id="161" name="Google Shape;161;p24"/>
          <p:cNvSpPr/>
          <p:nvPr/>
        </p:nvSpPr>
        <p:spPr>
          <a:xfrm>
            <a:off x="8206926" y="-619150"/>
            <a:ext cx="1771500" cy="177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4"/>
          <p:cNvSpPr/>
          <p:nvPr/>
        </p:nvSpPr>
        <p:spPr>
          <a:xfrm>
            <a:off x="-834424" y="-619150"/>
            <a:ext cx="1771500" cy="177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4"/>
          <p:cNvSpPr txBox="1">
            <a:spLocks noGrp="1"/>
          </p:cNvSpPr>
          <p:nvPr>
            <p:ph type="title"/>
          </p:nvPr>
        </p:nvSpPr>
        <p:spPr>
          <a:xfrm>
            <a:off x="311700" y="447106"/>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atin typeface="+mj-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dirty="0"/>
          </a:p>
        </p:txBody>
      </p:sp>
      <p:pic>
        <p:nvPicPr>
          <p:cNvPr id="5" name="Immagine 4">
            <a:extLst>
              <a:ext uri="{FF2B5EF4-FFF2-40B4-BE49-F238E27FC236}">
                <a16:creationId xmlns:a16="http://schemas.microsoft.com/office/drawing/2014/main" id="{9C62EA43-F6A7-524D-82FC-6679673AD0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5744" y="4568875"/>
            <a:ext cx="345725" cy="451748"/>
          </a:xfrm>
          <a:prstGeom prst="rect">
            <a:avLst/>
          </a:prstGeom>
        </p:spPr>
      </p:pic>
      <p:pic>
        <p:nvPicPr>
          <p:cNvPr id="6" name="Immagine 5">
            <a:extLst>
              <a:ext uri="{FF2B5EF4-FFF2-40B4-BE49-F238E27FC236}">
                <a16:creationId xmlns:a16="http://schemas.microsoft.com/office/drawing/2014/main" id="{6C616F01-6CD7-F746-9C54-6FC0D851FD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11860" y="4708566"/>
            <a:ext cx="1097735" cy="32210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6">
  <p:cSld name="ONE_COLUMN_TEXT_1_1">
    <p:spTree>
      <p:nvGrpSpPr>
        <p:cNvPr id="1" name="Shape 189"/>
        <p:cNvGrpSpPr/>
        <p:nvPr/>
      </p:nvGrpSpPr>
      <p:grpSpPr>
        <a:xfrm>
          <a:off x="0" y="0"/>
          <a:ext cx="0" cy="0"/>
          <a:chOff x="0" y="0"/>
          <a:chExt cx="0" cy="0"/>
        </a:xfrm>
      </p:grpSpPr>
      <p:sp>
        <p:nvSpPr>
          <p:cNvPr id="190" name="Google Shape;190;p29"/>
          <p:cNvSpPr txBox="1">
            <a:spLocks noGrp="1"/>
          </p:cNvSpPr>
          <p:nvPr>
            <p:ph type="body" idx="1"/>
          </p:nvPr>
        </p:nvSpPr>
        <p:spPr>
          <a:xfrm>
            <a:off x="1604375" y="1540650"/>
            <a:ext cx="5935200" cy="2367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atin typeface="+mj-lt"/>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pPr lvl="0"/>
            <a:r>
              <a:rPr lang="en-US"/>
              <a:t>Edit Master text styles</a:t>
            </a:r>
          </a:p>
        </p:txBody>
      </p:sp>
      <p:sp>
        <p:nvSpPr>
          <p:cNvPr id="191" name="Google Shape;191;p29"/>
          <p:cNvSpPr/>
          <p:nvPr/>
        </p:nvSpPr>
        <p:spPr>
          <a:xfrm>
            <a:off x="-429400" y="-1000150"/>
            <a:ext cx="1645200" cy="16452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9"/>
          <p:cNvSpPr/>
          <p:nvPr/>
        </p:nvSpPr>
        <p:spPr>
          <a:xfrm>
            <a:off x="7355304" y="2997550"/>
            <a:ext cx="3732300" cy="3732300"/>
          </a:xfrm>
          <a:prstGeom prst="ellipse">
            <a:avLst/>
          </a:pr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9"/>
          <p:cNvSpPr/>
          <p:nvPr/>
        </p:nvSpPr>
        <p:spPr>
          <a:xfrm>
            <a:off x="-1130426" y="3727500"/>
            <a:ext cx="2734800" cy="2734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9"/>
          <p:cNvSpPr txBox="1">
            <a:spLocks noGrp="1"/>
          </p:cNvSpPr>
          <p:nvPr>
            <p:ph type="title"/>
          </p:nvPr>
        </p:nvSpPr>
        <p:spPr>
          <a:xfrm>
            <a:off x="311700" y="447106"/>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atin typeface="+mj-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pic>
        <p:nvPicPr>
          <p:cNvPr id="7" name="Immagine 6">
            <a:extLst>
              <a:ext uri="{FF2B5EF4-FFF2-40B4-BE49-F238E27FC236}">
                <a16:creationId xmlns:a16="http://schemas.microsoft.com/office/drawing/2014/main" id="{F5520E5E-476D-EE42-BC29-4C851417E20E}"/>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8659437" y="4568875"/>
            <a:ext cx="345725" cy="451748"/>
          </a:xfrm>
          <a:prstGeom prst="rect">
            <a:avLst/>
          </a:prstGeom>
        </p:spPr>
      </p:pic>
      <p:pic>
        <p:nvPicPr>
          <p:cNvPr id="8" name="Immagine 7">
            <a:extLst>
              <a:ext uri="{FF2B5EF4-FFF2-40B4-BE49-F238E27FC236}">
                <a16:creationId xmlns:a16="http://schemas.microsoft.com/office/drawing/2014/main" id="{745E342C-33E5-924E-853C-96A70D2A59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23107" y="4708566"/>
            <a:ext cx="1097735" cy="32210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4">
  <p:cSld name="CUSTOM_14">
    <p:spTree>
      <p:nvGrpSpPr>
        <p:cNvPr id="1" name="Shape 206"/>
        <p:cNvGrpSpPr/>
        <p:nvPr/>
      </p:nvGrpSpPr>
      <p:grpSpPr>
        <a:xfrm>
          <a:off x="0" y="0"/>
          <a:ext cx="0" cy="0"/>
          <a:chOff x="0" y="0"/>
          <a:chExt cx="0" cy="0"/>
        </a:xfrm>
      </p:grpSpPr>
      <p:sp>
        <p:nvSpPr>
          <p:cNvPr id="207" name="Google Shape;207;p32"/>
          <p:cNvSpPr txBox="1">
            <a:spLocks noGrp="1"/>
          </p:cNvSpPr>
          <p:nvPr>
            <p:ph type="subTitle" idx="1"/>
          </p:nvPr>
        </p:nvSpPr>
        <p:spPr>
          <a:xfrm>
            <a:off x="1548275" y="2818525"/>
            <a:ext cx="1568100" cy="44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00" b="1">
                <a:latin typeface="+mj-lt"/>
                <a:ea typeface="Poppins"/>
                <a:cs typeface="Poppins"/>
                <a:sym typeface="Poppins"/>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a:p>
        </p:txBody>
      </p:sp>
      <p:sp>
        <p:nvSpPr>
          <p:cNvPr id="208" name="Google Shape;208;p32"/>
          <p:cNvSpPr txBox="1">
            <a:spLocks noGrp="1"/>
          </p:cNvSpPr>
          <p:nvPr>
            <p:ph type="subTitle" idx="2"/>
          </p:nvPr>
        </p:nvSpPr>
        <p:spPr>
          <a:xfrm>
            <a:off x="3765000" y="2818525"/>
            <a:ext cx="1568100" cy="44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00" b="1">
                <a:solidFill>
                  <a:schemeClr val="dk1"/>
                </a:solidFill>
                <a:latin typeface="+mj-lt"/>
                <a:ea typeface="Poppins"/>
                <a:cs typeface="Poppins"/>
                <a:sym typeface="Poppins"/>
              </a:defRPr>
            </a:lvl1pPr>
            <a:lvl2pPr lvl="1" algn="ctr" rtl="0">
              <a:spcBef>
                <a:spcPts val="12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a:p>
        </p:txBody>
      </p:sp>
      <p:sp>
        <p:nvSpPr>
          <p:cNvPr id="209" name="Google Shape;209;p32"/>
          <p:cNvSpPr txBox="1">
            <a:spLocks noGrp="1"/>
          </p:cNvSpPr>
          <p:nvPr>
            <p:ph type="subTitle" idx="3"/>
          </p:nvPr>
        </p:nvSpPr>
        <p:spPr>
          <a:xfrm>
            <a:off x="6084625" y="2818525"/>
            <a:ext cx="1408200" cy="44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00" b="1">
                <a:latin typeface="+mj-lt"/>
                <a:ea typeface="Poppins"/>
                <a:cs typeface="Poppins"/>
                <a:sym typeface="Poppins"/>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a:p>
        </p:txBody>
      </p:sp>
      <p:sp>
        <p:nvSpPr>
          <p:cNvPr id="210" name="Google Shape;210;p32"/>
          <p:cNvSpPr txBox="1">
            <a:spLocks noGrp="1"/>
          </p:cNvSpPr>
          <p:nvPr>
            <p:ph type="subTitle" idx="4"/>
          </p:nvPr>
        </p:nvSpPr>
        <p:spPr>
          <a:xfrm>
            <a:off x="1343825" y="3310114"/>
            <a:ext cx="1977000" cy="9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mj-lt"/>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r>
              <a:rPr lang="en-US"/>
              <a:t>Click to edit Master subtitle style</a:t>
            </a:r>
            <a:endParaRPr/>
          </a:p>
        </p:txBody>
      </p:sp>
      <p:sp>
        <p:nvSpPr>
          <p:cNvPr id="211" name="Google Shape;211;p32"/>
          <p:cNvSpPr txBox="1">
            <a:spLocks noGrp="1"/>
          </p:cNvSpPr>
          <p:nvPr>
            <p:ph type="subTitle" idx="5"/>
          </p:nvPr>
        </p:nvSpPr>
        <p:spPr>
          <a:xfrm>
            <a:off x="3568500" y="3310114"/>
            <a:ext cx="1961100" cy="97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mj-lt"/>
              </a:defRPr>
            </a:lvl1pPr>
            <a:lvl2pPr lvl="1" rtl="0">
              <a:spcBef>
                <a:spcPts val="12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r>
              <a:rPr lang="en-US"/>
              <a:t>Click to edit Master subtitle style</a:t>
            </a:r>
            <a:endParaRPr/>
          </a:p>
        </p:txBody>
      </p:sp>
      <p:sp>
        <p:nvSpPr>
          <p:cNvPr id="212" name="Google Shape;212;p32"/>
          <p:cNvSpPr txBox="1">
            <a:spLocks noGrp="1"/>
          </p:cNvSpPr>
          <p:nvPr>
            <p:ph type="subTitle" idx="6"/>
          </p:nvPr>
        </p:nvSpPr>
        <p:spPr>
          <a:xfrm>
            <a:off x="5777275" y="3310114"/>
            <a:ext cx="2022900" cy="9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mj-lt"/>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r>
              <a:rPr lang="en-US"/>
              <a:t>Click to edit Master subtitle style</a:t>
            </a:r>
            <a:endParaRPr/>
          </a:p>
        </p:txBody>
      </p:sp>
      <p:sp>
        <p:nvSpPr>
          <p:cNvPr id="213" name="Google Shape;213;p32"/>
          <p:cNvSpPr/>
          <p:nvPr/>
        </p:nvSpPr>
        <p:spPr>
          <a:xfrm flipH="1">
            <a:off x="-414699" y="-619150"/>
            <a:ext cx="1771500" cy="177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2"/>
          <p:cNvSpPr/>
          <p:nvPr/>
        </p:nvSpPr>
        <p:spPr>
          <a:xfrm flipH="1">
            <a:off x="8008526" y="4259050"/>
            <a:ext cx="1771500" cy="177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2"/>
          <p:cNvSpPr txBox="1">
            <a:spLocks noGrp="1"/>
          </p:cNvSpPr>
          <p:nvPr>
            <p:ph type="title"/>
          </p:nvPr>
        </p:nvSpPr>
        <p:spPr>
          <a:xfrm>
            <a:off x="311700" y="447106"/>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atin typeface="+mj-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pic>
        <p:nvPicPr>
          <p:cNvPr id="11" name="Immagine 10">
            <a:extLst>
              <a:ext uri="{FF2B5EF4-FFF2-40B4-BE49-F238E27FC236}">
                <a16:creationId xmlns:a16="http://schemas.microsoft.com/office/drawing/2014/main" id="{9825B2B9-92FB-A54B-8B17-8957413A3990}"/>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8659437" y="4568875"/>
            <a:ext cx="345725" cy="451748"/>
          </a:xfrm>
          <a:prstGeom prst="rect">
            <a:avLst/>
          </a:prstGeom>
        </p:spPr>
      </p:pic>
      <p:pic>
        <p:nvPicPr>
          <p:cNvPr id="12" name="Immagine 11">
            <a:extLst>
              <a:ext uri="{FF2B5EF4-FFF2-40B4-BE49-F238E27FC236}">
                <a16:creationId xmlns:a16="http://schemas.microsoft.com/office/drawing/2014/main" id="{A56D561D-EB5D-E049-B866-0F299E0A6D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339" y="4708566"/>
            <a:ext cx="1097735" cy="32210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9" name="Segnaposto titolo 8">
            <a:extLst>
              <a:ext uri="{FF2B5EF4-FFF2-40B4-BE49-F238E27FC236}">
                <a16:creationId xmlns:a16="http://schemas.microsoft.com/office/drawing/2014/main" id="{1DBEB80B-3646-E44D-93D8-195C1DE768B8}"/>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10" name="Segnaposto testo 9">
            <a:extLst>
              <a:ext uri="{FF2B5EF4-FFF2-40B4-BE49-F238E27FC236}">
                <a16:creationId xmlns:a16="http://schemas.microsoft.com/office/drawing/2014/main" id="{2843B90D-B6CE-F241-805B-099A71643847}"/>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Tree>
  </p:cSld>
  <p:clrMap bg1="lt1" tx1="dk1" bg2="dk2" tx2="lt2" accent1="accent1" accent2="accent2" accent3="accent3" accent4="accent4" accent5="accent5" accent6="accent6" hlink="hlink" folHlink="folHlink"/>
  <p:sldLayoutIdLst>
    <p:sldLayoutId id="2147483692" r:id="rId1"/>
    <p:sldLayoutId id="2147483649" r:id="rId2"/>
    <p:sldLayoutId id="2147483652" r:id="rId3"/>
    <p:sldLayoutId id="2147483655" r:id="rId4"/>
    <p:sldLayoutId id="2147483658" r:id="rId5"/>
    <p:sldLayoutId id="2147483666" r:id="rId6"/>
    <p:sldLayoutId id="2147483670" r:id="rId7"/>
    <p:sldLayoutId id="2147483675" r:id="rId8"/>
    <p:sldLayoutId id="2147483678" r:id="rId9"/>
    <p:sldLayoutId id="2147483685" r:id="rId10"/>
    <p:sldLayoutId id="2147483686" r:id="rId11"/>
    <p:sldLayoutId id="2147483687" r:id="rId12"/>
    <p:sldLayoutId id="2147483688" r:id="rId13"/>
    <p:sldLayoutId id="2147483715" r:id="rId14"/>
    <p:sldLayoutId id="2147483716" r:id="rId15"/>
    <p:sldLayoutId id="2147483717" r:id="rId16"/>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400" b="1" i="0" u="none" strike="noStrike" cap="none" baseline="0">
          <a:solidFill>
            <a:schemeClr val="bg2"/>
          </a:solidFill>
          <a:latin typeface="Corbel" panose="020B0503020204020204" pitchFamily="34" charset="0"/>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chemeClr val="bg2"/>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9" name="Segnaposto titolo 8">
            <a:extLst>
              <a:ext uri="{FF2B5EF4-FFF2-40B4-BE49-F238E27FC236}">
                <a16:creationId xmlns:a16="http://schemas.microsoft.com/office/drawing/2014/main" id="{1DBEB80B-3646-E44D-93D8-195C1DE768B8}"/>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10" name="Segnaposto testo 9">
            <a:extLst>
              <a:ext uri="{FF2B5EF4-FFF2-40B4-BE49-F238E27FC236}">
                <a16:creationId xmlns:a16="http://schemas.microsoft.com/office/drawing/2014/main" id="{2843B90D-B6CE-F241-805B-099A71643847}"/>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Tree>
    <p:extLst>
      <p:ext uri="{BB962C8B-B14F-4D97-AF65-F5344CB8AC3E}">
        <p14:creationId xmlns:p14="http://schemas.microsoft.com/office/powerpoint/2010/main" val="3413487308"/>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400" b="1" i="0" u="none" strike="noStrike" cap="none" baseline="0">
          <a:solidFill>
            <a:schemeClr val="bg2"/>
          </a:solidFill>
          <a:latin typeface="Corbel" panose="020B0503020204020204" pitchFamily="34" charset="0"/>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chemeClr val="bg2"/>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F7DD-0662-6D47-A43D-47C99C6C2D2B}"/>
              </a:ext>
            </a:extLst>
          </p:cNvPr>
          <p:cNvSpPr>
            <a:spLocks noGrp="1"/>
          </p:cNvSpPr>
          <p:nvPr>
            <p:ph type="ctrTitle"/>
          </p:nvPr>
        </p:nvSpPr>
        <p:spPr/>
        <p:txBody>
          <a:bodyPr/>
          <a:lstStyle/>
          <a:p>
            <a:r>
              <a:rPr lang="en-GB" dirty="0"/>
              <a:t>Project Presentation</a:t>
            </a:r>
          </a:p>
        </p:txBody>
      </p:sp>
      <p:sp>
        <p:nvSpPr>
          <p:cNvPr id="4" name="Subtitle 3">
            <a:extLst>
              <a:ext uri="{FF2B5EF4-FFF2-40B4-BE49-F238E27FC236}">
                <a16:creationId xmlns:a16="http://schemas.microsoft.com/office/drawing/2014/main" id="{87E4CEBB-38DD-0F43-B294-0E544DF6BFAE}"/>
              </a:ext>
            </a:extLst>
          </p:cNvPr>
          <p:cNvSpPr>
            <a:spLocks noGrp="1"/>
          </p:cNvSpPr>
          <p:nvPr>
            <p:ph type="subTitle" idx="1"/>
          </p:nvPr>
        </p:nvSpPr>
        <p:spPr/>
        <p:txBody>
          <a:bodyPr/>
          <a:lstStyle/>
          <a:p>
            <a:r>
              <a:rPr lang="en-GB" dirty="0"/>
              <a:t>Gabriella Monteleone</a:t>
            </a:r>
          </a:p>
          <a:p>
            <a:r>
              <a:rPr lang="en-GB" dirty="0"/>
              <a:t>CLARUS Project Coordinator</a:t>
            </a:r>
          </a:p>
        </p:txBody>
      </p:sp>
    </p:spTree>
    <p:extLst>
      <p:ext uri="{BB962C8B-B14F-4D97-AF65-F5344CB8AC3E}">
        <p14:creationId xmlns:p14="http://schemas.microsoft.com/office/powerpoint/2010/main" val="2726578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E0A4BC-AAEF-6440-83B9-B31F70408285}"/>
              </a:ext>
            </a:extLst>
          </p:cNvPr>
          <p:cNvSpPr>
            <a:spLocks noGrp="1"/>
          </p:cNvSpPr>
          <p:nvPr>
            <p:ph type="body" idx="1"/>
          </p:nvPr>
        </p:nvSpPr>
        <p:spPr/>
        <p:txBody>
          <a:bodyPr/>
          <a:lstStyle/>
          <a:p>
            <a:pPr>
              <a:buClr>
                <a:srgbClr val="396336"/>
              </a:buClr>
            </a:pPr>
            <a:r>
              <a:rPr lang="en-GB" dirty="0"/>
              <a:t>CLARUS is strictly connected with the </a:t>
            </a:r>
            <a:r>
              <a:rPr lang="en-GB" b="1" dirty="0">
                <a:solidFill>
                  <a:srgbClr val="91BA4E"/>
                </a:solidFill>
              </a:rPr>
              <a:t>European Green Deal program </a:t>
            </a:r>
            <a:r>
              <a:rPr lang="en-GB" dirty="0"/>
              <a:t>in order to develop and define </a:t>
            </a:r>
            <a:r>
              <a:rPr lang="en-GB" b="1" dirty="0"/>
              <a:t>a unique quantitative and standard methodology </a:t>
            </a:r>
            <a:r>
              <a:rPr lang="en-GB" dirty="0"/>
              <a:t>to support the elaboration of a green-friendly food industry structure and culture, that can generate business in a sustainable way and with a much smaller impact on the environment.</a:t>
            </a:r>
          </a:p>
          <a:p>
            <a:pPr>
              <a:buClr>
                <a:srgbClr val="396336"/>
              </a:buClr>
            </a:pPr>
            <a:endParaRPr lang="en-GB" dirty="0"/>
          </a:p>
          <a:p>
            <a:pPr>
              <a:buClr>
                <a:srgbClr val="396336"/>
              </a:buClr>
            </a:pPr>
            <a:r>
              <a:rPr lang="en-GB" dirty="0"/>
              <a:t> CLARUS ambitions try not only to contribute to resource and logistic optimization methods with the two pilots' solutions but aims to generate </a:t>
            </a:r>
            <a:r>
              <a:rPr lang="en-GB" b="1" dirty="0">
                <a:solidFill>
                  <a:srgbClr val="91BA4E"/>
                </a:solidFill>
              </a:rPr>
              <a:t>a more general contribution </a:t>
            </a:r>
            <a:r>
              <a:rPr lang="en-GB" dirty="0"/>
              <a:t>with </a:t>
            </a:r>
            <a:r>
              <a:rPr lang="en-GB" b="1" dirty="0"/>
              <a:t>the creation of a Green Deal Index (GDI). </a:t>
            </a:r>
          </a:p>
          <a:p>
            <a:endParaRPr lang="en-GB" dirty="0"/>
          </a:p>
        </p:txBody>
      </p:sp>
      <p:sp>
        <p:nvSpPr>
          <p:cNvPr id="5" name="Title 4">
            <a:extLst>
              <a:ext uri="{FF2B5EF4-FFF2-40B4-BE49-F238E27FC236}">
                <a16:creationId xmlns:a16="http://schemas.microsoft.com/office/drawing/2014/main" id="{0C6D3C68-0262-4A44-9F26-16BEFA641081}"/>
              </a:ext>
            </a:extLst>
          </p:cNvPr>
          <p:cNvSpPr>
            <a:spLocks noGrp="1"/>
          </p:cNvSpPr>
          <p:nvPr>
            <p:ph type="title"/>
          </p:nvPr>
        </p:nvSpPr>
        <p:spPr>
          <a:xfrm>
            <a:off x="311700" y="447106"/>
            <a:ext cx="8520600" cy="572700"/>
          </a:xfrm>
        </p:spPr>
        <p:txBody>
          <a:bodyPr/>
          <a:lstStyle/>
          <a:p>
            <a:r>
              <a:rPr lang="en-GB" dirty="0"/>
              <a:t>Ambition</a:t>
            </a:r>
          </a:p>
        </p:txBody>
      </p:sp>
      <p:pic>
        <p:nvPicPr>
          <p:cNvPr id="7" name="Picture 6">
            <a:extLst>
              <a:ext uri="{FF2B5EF4-FFF2-40B4-BE49-F238E27FC236}">
                <a16:creationId xmlns:a16="http://schemas.microsoft.com/office/drawing/2014/main" id="{341C4C75-E6F2-5749-AAD3-A4632BEBF5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51618" y="169854"/>
            <a:ext cx="1234440" cy="1455420"/>
          </a:xfrm>
          <a:prstGeom prst="rect">
            <a:avLst/>
          </a:prstGeom>
        </p:spPr>
      </p:pic>
    </p:spTree>
    <p:extLst>
      <p:ext uri="{BB962C8B-B14F-4D97-AF65-F5344CB8AC3E}">
        <p14:creationId xmlns:p14="http://schemas.microsoft.com/office/powerpoint/2010/main" val="1055631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0AE190-7BBA-A844-A873-C2537DDCF671}"/>
              </a:ext>
            </a:extLst>
          </p:cNvPr>
          <p:cNvSpPr>
            <a:spLocks noGrp="1"/>
          </p:cNvSpPr>
          <p:nvPr>
            <p:ph type="body" idx="1"/>
          </p:nvPr>
        </p:nvSpPr>
        <p:spPr>
          <a:xfrm>
            <a:off x="1604375" y="1239520"/>
            <a:ext cx="5935200" cy="2749410"/>
          </a:xfrm>
        </p:spPr>
        <p:txBody>
          <a:bodyPr>
            <a:normAutofit fontScale="92500" lnSpcReduction="10000"/>
          </a:bodyPr>
          <a:lstStyle/>
          <a:p>
            <a:pPr marL="139700" indent="0" algn="just">
              <a:buNone/>
            </a:pPr>
            <a:endParaRPr lang="it-IT" dirty="0"/>
          </a:p>
          <a:p>
            <a:pPr marL="285750" indent="-285750">
              <a:buFont typeface="Arial" panose="020B0604020202020204" pitchFamily="34" charset="0"/>
              <a:buChar char="•"/>
            </a:pPr>
            <a:r>
              <a:rPr lang="en-GB" sz="1500" b="1" dirty="0"/>
              <a:t>CLARUS Green Deal Index</a:t>
            </a:r>
            <a:r>
              <a:rPr lang="en-GB" sz="1500" dirty="0"/>
              <a:t>: </a:t>
            </a:r>
            <a:r>
              <a:rPr lang="en-GB" sz="1500" b="1" dirty="0">
                <a:solidFill>
                  <a:srgbClr val="91BA4E"/>
                </a:solidFill>
              </a:rPr>
              <a:t>methods</a:t>
            </a:r>
            <a:r>
              <a:rPr lang="en-GB" sz="1500" dirty="0"/>
              <a:t>, </a:t>
            </a:r>
            <a:r>
              <a:rPr lang="en-GB" sz="1500" b="1" dirty="0">
                <a:solidFill>
                  <a:srgbClr val="91BA4E"/>
                </a:solidFill>
              </a:rPr>
              <a:t>tools</a:t>
            </a:r>
            <a:r>
              <a:rPr lang="en-GB" sz="1500" dirty="0"/>
              <a:t> and </a:t>
            </a:r>
            <a:r>
              <a:rPr lang="en-GB" sz="1500" b="1" dirty="0">
                <a:solidFill>
                  <a:srgbClr val="91BA4E"/>
                </a:solidFill>
              </a:rPr>
              <a:t>data</a:t>
            </a:r>
            <a:r>
              <a:rPr lang="en-GB" sz="1500" dirty="0"/>
              <a:t> used to calculate the Green Deal Index (GDI). This GDI would be applied to different dimensional scales (e.g., companies, cities, countries, or processes) allowing to have a complete measure of how compliant with the Green Deal they are.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b="1" dirty="0"/>
              <a:t>CLARUS Data Space</a:t>
            </a:r>
            <a:r>
              <a:rPr lang="en-GB" sz="1500" dirty="0"/>
              <a:t>: FAIR </a:t>
            </a:r>
            <a:r>
              <a:rPr lang="en-GB" sz="1500" b="1" dirty="0">
                <a:solidFill>
                  <a:srgbClr val="91BA4E"/>
                </a:solidFill>
              </a:rPr>
              <a:t>data models </a:t>
            </a:r>
            <a:r>
              <a:rPr lang="en-GB" sz="1500" dirty="0"/>
              <a:t>and </a:t>
            </a:r>
            <a:r>
              <a:rPr lang="en-GB" sz="1500" b="1" dirty="0">
                <a:solidFill>
                  <a:srgbClr val="91BA4E"/>
                </a:solidFill>
              </a:rPr>
              <a:t>Industrial Data Platforms </a:t>
            </a:r>
            <a:r>
              <a:rPr lang="en-GB" sz="1500" dirty="0"/>
              <a:t>tools that are developed and deployed for edge data management, cloud data management, and data harmonization, transformation and sharing.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b="1" dirty="0"/>
              <a:t>CLARUS AI Toolkit: </a:t>
            </a:r>
            <a:r>
              <a:rPr lang="en-GB" sz="1500" b="1" dirty="0">
                <a:solidFill>
                  <a:srgbClr val="91BA4E"/>
                </a:solidFill>
              </a:rPr>
              <a:t>AI algorithms </a:t>
            </a:r>
            <a:r>
              <a:rPr lang="en-GB" sz="1500" dirty="0"/>
              <a:t>and the trained models that are developed, tested, and validated in the project. </a:t>
            </a:r>
          </a:p>
          <a:p>
            <a:endParaRPr lang="it-IT" sz="1600" dirty="0"/>
          </a:p>
          <a:p>
            <a:endParaRPr lang="it-IT" dirty="0"/>
          </a:p>
          <a:p>
            <a:endParaRPr lang="en-GB" dirty="0"/>
          </a:p>
        </p:txBody>
      </p:sp>
      <p:sp>
        <p:nvSpPr>
          <p:cNvPr id="4" name="Title 3">
            <a:extLst>
              <a:ext uri="{FF2B5EF4-FFF2-40B4-BE49-F238E27FC236}">
                <a16:creationId xmlns:a16="http://schemas.microsoft.com/office/drawing/2014/main" id="{64E297AC-BFEA-9D4D-8F06-0677C6527BBE}"/>
              </a:ext>
            </a:extLst>
          </p:cNvPr>
          <p:cNvSpPr>
            <a:spLocks noGrp="1"/>
          </p:cNvSpPr>
          <p:nvPr>
            <p:ph type="title"/>
          </p:nvPr>
        </p:nvSpPr>
        <p:spPr/>
        <p:txBody>
          <a:bodyPr/>
          <a:lstStyle/>
          <a:p>
            <a:r>
              <a:rPr lang="it-IT" dirty="0"/>
              <a:t>Impact on the green deal </a:t>
            </a:r>
            <a:r>
              <a:rPr lang="it-IT" dirty="0" err="1"/>
              <a:t>concept</a:t>
            </a:r>
            <a:endParaRPr lang="en-GB" dirty="0"/>
          </a:p>
        </p:txBody>
      </p:sp>
      <p:pic>
        <p:nvPicPr>
          <p:cNvPr id="2049" name="Picture 1" descr="page4image36096064">
            <a:extLst>
              <a:ext uri="{FF2B5EF4-FFF2-40B4-BE49-F238E27FC236}">
                <a16:creationId xmlns:a16="http://schemas.microsoft.com/office/drawing/2014/main" id="{BFC0065B-A436-7C48-AD3E-2F84821881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06570" cy="51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560159A-2E02-6A43-9F85-ECE1E92E6E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51618" y="169854"/>
            <a:ext cx="1234440" cy="1455420"/>
          </a:xfrm>
          <a:prstGeom prst="rect">
            <a:avLst/>
          </a:prstGeom>
        </p:spPr>
      </p:pic>
    </p:spTree>
    <p:extLst>
      <p:ext uri="{BB962C8B-B14F-4D97-AF65-F5344CB8AC3E}">
        <p14:creationId xmlns:p14="http://schemas.microsoft.com/office/powerpoint/2010/main" val="3905254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E02EE-F1CA-6B42-91B4-E1D5270EF874}"/>
              </a:ext>
            </a:extLst>
          </p:cNvPr>
          <p:cNvSpPr>
            <a:spLocks noGrp="1"/>
          </p:cNvSpPr>
          <p:nvPr>
            <p:ph type="body" idx="1"/>
          </p:nvPr>
        </p:nvSpPr>
        <p:spPr>
          <a:xfrm>
            <a:off x="4430350" y="1466770"/>
            <a:ext cx="3414300" cy="2292900"/>
          </a:xfrm>
        </p:spPr>
        <p:txBody>
          <a:bodyPr>
            <a:noAutofit/>
          </a:bodyPr>
          <a:lstStyle/>
          <a:p>
            <a:pPr>
              <a:buFont typeface="+mj-lt"/>
              <a:buAutoNum type="arabicPeriod"/>
            </a:pPr>
            <a:r>
              <a:rPr lang="en-GB" dirty="0"/>
              <a:t>The </a:t>
            </a:r>
            <a:r>
              <a:rPr lang="en-GB" b="1" dirty="0">
                <a:solidFill>
                  <a:srgbClr val="396336"/>
                </a:solidFill>
              </a:rPr>
              <a:t>CLARUS Green Deal Index</a:t>
            </a:r>
            <a:r>
              <a:rPr lang="en-GB" dirty="0"/>
              <a:t> processes and analyses the </a:t>
            </a:r>
            <a:r>
              <a:rPr lang="en-GB" b="1" dirty="0">
                <a:solidFill>
                  <a:srgbClr val="91BA4E"/>
                </a:solidFill>
              </a:rPr>
              <a:t>data</a:t>
            </a:r>
            <a:r>
              <a:rPr lang="en-GB" dirty="0"/>
              <a:t> in the </a:t>
            </a:r>
            <a:r>
              <a:rPr lang="en-GB" b="1" dirty="0">
                <a:solidFill>
                  <a:srgbClr val="396336"/>
                </a:solidFill>
              </a:rPr>
              <a:t>CLARUS Data SPACE</a:t>
            </a:r>
            <a:r>
              <a:rPr lang="en-GB" dirty="0">
                <a:solidFill>
                  <a:srgbClr val="396336"/>
                </a:solidFill>
              </a:rPr>
              <a:t>. </a:t>
            </a:r>
          </a:p>
          <a:p>
            <a:pPr>
              <a:buFont typeface="+mj-lt"/>
              <a:buAutoNum type="arabicPeriod"/>
            </a:pPr>
            <a:endParaRPr lang="en-GB" dirty="0"/>
          </a:p>
          <a:p>
            <a:pPr>
              <a:buFont typeface="+mj-lt"/>
              <a:buAutoNum type="arabicPeriod"/>
            </a:pPr>
            <a:r>
              <a:rPr lang="en-GB" dirty="0"/>
              <a:t>The </a:t>
            </a:r>
            <a:r>
              <a:rPr lang="en-GB" b="1" dirty="0">
                <a:solidFill>
                  <a:srgbClr val="91BA4E"/>
                </a:solidFill>
              </a:rPr>
              <a:t>processing and analysis </a:t>
            </a:r>
            <a:r>
              <a:rPr lang="en-GB" dirty="0"/>
              <a:t>is done by the </a:t>
            </a:r>
            <a:r>
              <a:rPr lang="en-GB" b="1" dirty="0">
                <a:solidFill>
                  <a:srgbClr val="396336"/>
                </a:solidFill>
              </a:rPr>
              <a:t>CLARUS AI Toolkit</a:t>
            </a:r>
            <a:r>
              <a:rPr lang="en-GB" dirty="0">
                <a:solidFill>
                  <a:srgbClr val="396336"/>
                </a:solidFill>
              </a:rPr>
              <a:t>.</a:t>
            </a:r>
            <a:endParaRPr lang="en-GB" b="1" dirty="0">
              <a:solidFill>
                <a:srgbClr val="396336"/>
              </a:solidFill>
            </a:endParaRPr>
          </a:p>
          <a:p>
            <a:pPr>
              <a:buFont typeface="+mj-lt"/>
              <a:buAutoNum type="arabicPeriod"/>
            </a:pPr>
            <a:endParaRPr lang="en-GB" b="1" dirty="0">
              <a:solidFill>
                <a:schemeClr val="accent3">
                  <a:lumMod val="75000"/>
                </a:schemeClr>
              </a:solidFill>
            </a:endParaRPr>
          </a:p>
          <a:p>
            <a:pPr>
              <a:buFont typeface="+mj-lt"/>
              <a:buAutoNum type="arabicPeriod"/>
            </a:pPr>
            <a:r>
              <a:rPr lang="en-GB" dirty="0"/>
              <a:t>The CLARUS GDI interacts with the </a:t>
            </a:r>
            <a:r>
              <a:rPr lang="en-GB" b="1" dirty="0"/>
              <a:t>CLARUS Pilots </a:t>
            </a:r>
            <a:r>
              <a:rPr lang="en-GB" dirty="0"/>
              <a:t>to provide the </a:t>
            </a:r>
            <a:r>
              <a:rPr lang="en-GB" b="1" dirty="0">
                <a:solidFill>
                  <a:srgbClr val="91BA4E"/>
                </a:solidFill>
              </a:rPr>
              <a:t>indexing and ranking </a:t>
            </a:r>
            <a:r>
              <a:rPr lang="en-GB" dirty="0"/>
              <a:t>feature to drive the improvements towards Green Deal friendlier process and operations.</a:t>
            </a:r>
          </a:p>
        </p:txBody>
      </p:sp>
      <p:sp>
        <p:nvSpPr>
          <p:cNvPr id="4" name="Title 3">
            <a:extLst>
              <a:ext uri="{FF2B5EF4-FFF2-40B4-BE49-F238E27FC236}">
                <a16:creationId xmlns:a16="http://schemas.microsoft.com/office/drawing/2014/main" id="{53BBAD2C-61C5-F241-8E35-ACE203405EB3}"/>
              </a:ext>
            </a:extLst>
          </p:cNvPr>
          <p:cNvSpPr>
            <a:spLocks noGrp="1"/>
          </p:cNvSpPr>
          <p:nvPr>
            <p:ph type="title"/>
          </p:nvPr>
        </p:nvSpPr>
        <p:spPr/>
        <p:txBody>
          <a:bodyPr/>
          <a:lstStyle/>
          <a:p>
            <a:r>
              <a:rPr lang="en-GB" dirty="0"/>
              <a:t>Approach</a:t>
            </a:r>
          </a:p>
        </p:txBody>
      </p:sp>
      <p:pic>
        <p:nvPicPr>
          <p:cNvPr id="6" name="Content Placeholder 5" descr="page4image46937504">
            <a:extLst>
              <a:ext uri="{FF2B5EF4-FFF2-40B4-BE49-F238E27FC236}">
                <a16:creationId xmlns:a16="http://schemas.microsoft.com/office/drawing/2014/main" id="{2D3ECE10-0371-0140-BD06-077DF91CB4B5}"/>
              </a:ext>
            </a:extLst>
          </p:cNvPr>
          <p:cNvPicPr>
            <a:picLocks noGrp="1" noChangeAspect="1" noChangeArrowheads="1"/>
          </p:cNvPicPr>
          <p:nvPr>
            <p:ph sz="half" idx="4294967295"/>
          </p:nvPr>
        </p:nvPicPr>
        <p:blipFill>
          <a:blip r:embed="rId2" cstate="screen">
            <a:extLst>
              <a:ext uri="{28A0092B-C50C-407E-A947-70E740481C1C}">
                <a14:useLocalDpi xmlns:a14="http://schemas.microsoft.com/office/drawing/2010/main"/>
              </a:ext>
            </a:extLst>
          </a:blip>
          <a:srcRect/>
          <a:stretch>
            <a:fillRect/>
          </a:stretch>
        </p:blipFill>
        <p:spPr bwMode="auto">
          <a:xfrm>
            <a:off x="1077550" y="1700450"/>
            <a:ext cx="3352800" cy="20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936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910FC8-C7B3-AE47-B6AE-3589D9163031}"/>
              </a:ext>
            </a:extLst>
          </p:cNvPr>
          <p:cNvSpPr>
            <a:spLocks noGrp="1"/>
          </p:cNvSpPr>
          <p:nvPr>
            <p:ph type="body" idx="1"/>
          </p:nvPr>
        </p:nvSpPr>
        <p:spPr/>
        <p:txBody>
          <a:bodyPr/>
          <a:lstStyle/>
          <a:p>
            <a:pPr marL="139700" indent="0">
              <a:buNone/>
            </a:pPr>
            <a:r>
              <a:rPr lang="en-GB" dirty="0"/>
              <a:t>CLARUS Strategy is to utilize the synergy of </a:t>
            </a:r>
            <a:r>
              <a:rPr lang="en-GB" b="1" dirty="0">
                <a:solidFill>
                  <a:srgbClr val="91BA4E"/>
                </a:solidFill>
              </a:rPr>
              <a:t>innovative AI techniques </a:t>
            </a:r>
            <a:r>
              <a:rPr lang="en-GB" dirty="0"/>
              <a:t>with the </a:t>
            </a:r>
            <a:r>
              <a:rPr lang="en-GB" b="1" dirty="0">
                <a:solidFill>
                  <a:srgbClr val="91BA4E"/>
                </a:solidFill>
              </a:rPr>
              <a:t>available data from the production process </a:t>
            </a:r>
            <a:r>
              <a:rPr lang="en-GB" dirty="0"/>
              <a:t>to </a:t>
            </a:r>
            <a:r>
              <a:rPr lang="en-GB" b="1" dirty="0"/>
              <a:t>optimize resource consumption </a:t>
            </a:r>
            <a:r>
              <a:rPr lang="en-GB" dirty="0"/>
              <a:t>during the production, </a:t>
            </a:r>
            <a:r>
              <a:rPr lang="en-GB" b="1" dirty="0"/>
              <a:t>providing optimization of the recycling process </a:t>
            </a:r>
            <a:r>
              <a:rPr lang="en-GB" dirty="0"/>
              <a:t>after the production, alongside ensuring </a:t>
            </a:r>
            <a:r>
              <a:rPr lang="en-GB" b="1" dirty="0"/>
              <a:t>high product quality</a:t>
            </a:r>
            <a:r>
              <a:rPr lang="en-GB" dirty="0"/>
              <a:t> and </a:t>
            </a:r>
            <a:r>
              <a:rPr lang="en-GB" b="1" dirty="0"/>
              <a:t>process efficiency</a:t>
            </a:r>
            <a:r>
              <a:rPr lang="en-GB" dirty="0"/>
              <a:t>.</a:t>
            </a:r>
          </a:p>
          <a:p>
            <a:pPr marL="139700" indent="0">
              <a:buNone/>
            </a:pPr>
            <a:endParaRPr lang="en-GB" dirty="0"/>
          </a:p>
          <a:p>
            <a:pPr marL="285750" indent="-285750">
              <a:buClr>
                <a:srgbClr val="396336"/>
              </a:buClr>
            </a:pPr>
            <a:r>
              <a:rPr lang="en-GB" b="1" dirty="0">
                <a:solidFill>
                  <a:srgbClr val="91BA4E"/>
                </a:solidFill>
              </a:rPr>
              <a:t>Data integration  </a:t>
            </a:r>
            <a:r>
              <a:rPr lang="en-GB" dirty="0"/>
              <a:t>to improve reconfiguration, scalability and optimization of resources and processes.</a:t>
            </a:r>
          </a:p>
          <a:p>
            <a:pPr marL="285750" indent="-285750">
              <a:buClr>
                <a:srgbClr val="396336"/>
              </a:buClr>
            </a:pPr>
            <a:r>
              <a:rPr lang="en-GB" b="1" dirty="0">
                <a:solidFill>
                  <a:srgbClr val="91BA4E"/>
                </a:solidFill>
              </a:rPr>
              <a:t>Interoperable mechanisms  </a:t>
            </a:r>
            <a:r>
              <a:rPr lang="en-GB" dirty="0"/>
              <a:t>to enable the introduction of methods for evaluation of resource distribution and waste. </a:t>
            </a:r>
          </a:p>
          <a:p>
            <a:endParaRPr lang="en-GB" dirty="0"/>
          </a:p>
        </p:txBody>
      </p:sp>
      <p:sp>
        <p:nvSpPr>
          <p:cNvPr id="3" name="Title 2">
            <a:extLst>
              <a:ext uri="{FF2B5EF4-FFF2-40B4-BE49-F238E27FC236}">
                <a16:creationId xmlns:a16="http://schemas.microsoft.com/office/drawing/2014/main" id="{88B67466-F849-8D43-AE02-933ACA16CEDA}"/>
              </a:ext>
            </a:extLst>
          </p:cNvPr>
          <p:cNvSpPr>
            <a:spLocks noGrp="1"/>
          </p:cNvSpPr>
          <p:nvPr>
            <p:ph type="title"/>
          </p:nvPr>
        </p:nvSpPr>
        <p:spPr/>
        <p:txBody>
          <a:bodyPr/>
          <a:lstStyle/>
          <a:p>
            <a:r>
              <a:rPr lang="en-GB" dirty="0"/>
              <a:t>Strategy</a:t>
            </a:r>
          </a:p>
        </p:txBody>
      </p:sp>
    </p:spTree>
    <p:extLst>
      <p:ext uri="{BB962C8B-B14F-4D97-AF65-F5344CB8AC3E}">
        <p14:creationId xmlns:p14="http://schemas.microsoft.com/office/powerpoint/2010/main" val="2762259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656B28-A4FA-3841-A9FA-45A6D2A20A71}"/>
              </a:ext>
            </a:extLst>
          </p:cNvPr>
          <p:cNvSpPr>
            <a:spLocks noGrp="1"/>
          </p:cNvSpPr>
          <p:nvPr>
            <p:ph type="title"/>
          </p:nvPr>
        </p:nvSpPr>
        <p:spPr/>
        <p:txBody>
          <a:bodyPr/>
          <a:lstStyle/>
          <a:p>
            <a:r>
              <a:rPr lang="en-GB" dirty="0"/>
              <a:t>Impacts</a:t>
            </a:r>
          </a:p>
        </p:txBody>
      </p:sp>
      <p:sp>
        <p:nvSpPr>
          <p:cNvPr id="4" name="Text Placeholder 1">
            <a:extLst>
              <a:ext uri="{FF2B5EF4-FFF2-40B4-BE49-F238E27FC236}">
                <a16:creationId xmlns:a16="http://schemas.microsoft.com/office/drawing/2014/main" id="{04B97966-3A42-F242-9886-0187B6B4752E}"/>
              </a:ext>
            </a:extLst>
          </p:cNvPr>
          <p:cNvSpPr txBox="1">
            <a:spLocks/>
          </p:cNvSpPr>
          <p:nvPr/>
        </p:nvSpPr>
        <p:spPr>
          <a:xfrm>
            <a:off x="4151418" y="1306156"/>
            <a:ext cx="4704935" cy="2367000"/>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chemeClr val="bg2"/>
                </a:solidFill>
                <a:latin typeface="+mn-lt"/>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1600"/>
              </a:spcBef>
              <a:spcAft>
                <a:spcPts val="160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r>
              <a:rPr lang="en-GB" b="1" dirty="0"/>
              <a:t>Scientific</a:t>
            </a:r>
            <a:r>
              <a:rPr lang="en-GB" dirty="0"/>
              <a:t>: new </a:t>
            </a:r>
            <a:r>
              <a:rPr lang="en-GB" b="1" dirty="0">
                <a:solidFill>
                  <a:srgbClr val="91BA4E"/>
                </a:solidFill>
              </a:rPr>
              <a:t>knowledge</a:t>
            </a:r>
            <a:r>
              <a:rPr lang="en-GB" dirty="0"/>
              <a:t> and </a:t>
            </a:r>
            <a:r>
              <a:rPr lang="en-GB" b="1" dirty="0">
                <a:solidFill>
                  <a:srgbClr val="91BA4E"/>
                </a:solidFill>
              </a:rPr>
              <a:t>experience</a:t>
            </a:r>
            <a:r>
              <a:rPr lang="en-GB" dirty="0">
                <a:solidFill>
                  <a:srgbClr val="91BA4E"/>
                </a:solidFill>
              </a:rPr>
              <a:t> </a:t>
            </a:r>
            <a:r>
              <a:rPr lang="en-GB" dirty="0"/>
              <a:t>in assessing the impact on the Green Deal plan.</a:t>
            </a:r>
          </a:p>
          <a:p>
            <a:pPr marL="139700" indent="0">
              <a:buNone/>
            </a:pPr>
            <a:endParaRPr lang="en-GB" dirty="0"/>
          </a:p>
          <a:p>
            <a:r>
              <a:rPr lang="en-GB" b="1" dirty="0"/>
              <a:t>Societal</a:t>
            </a:r>
            <a:r>
              <a:rPr lang="en-GB" dirty="0"/>
              <a:t>: clear metric on the impact of organization that present the friendliness with respect to the Green Deal Plan which will improve </a:t>
            </a:r>
            <a:r>
              <a:rPr lang="en-GB" b="1" dirty="0">
                <a:solidFill>
                  <a:srgbClr val="91BA4E"/>
                </a:solidFill>
              </a:rPr>
              <a:t>overall wellbeing.</a:t>
            </a:r>
          </a:p>
          <a:p>
            <a:endParaRPr lang="en-GB" dirty="0"/>
          </a:p>
          <a:p>
            <a:r>
              <a:rPr lang="en-GB" b="1" dirty="0"/>
              <a:t>Economy</a:t>
            </a:r>
            <a:r>
              <a:rPr lang="en-GB" dirty="0"/>
              <a:t>: proper ranking and indexing of companies, factories, cities, and countries reducing the needed effort to determine the problem and help in reaching faster and more accurate results in </a:t>
            </a:r>
            <a:r>
              <a:rPr lang="en-GB" b="1" dirty="0">
                <a:solidFill>
                  <a:srgbClr val="91BA4E"/>
                </a:solidFill>
              </a:rPr>
              <a:t>improving the impact on the Green Deal.</a:t>
            </a:r>
          </a:p>
        </p:txBody>
      </p:sp>
      <p:pic>
        <p:nvPicPr>
          <p:cNvPr id="7" name="Picture 6">
            <a:extLst>
              <a:ext uri="{FF2B5EF4-FFF2-40B4-BE49-F238E27FC236}">
                <a16:creationId xmlns:a16="http://schemas.microsoft.com/office/drawing/2014/main" id="{B366E0E7-6F2D-EC4A-867B-F27E379942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1700" y="1726928"/>
            <a:ext cx="4094988" cy="2232578"/>
          </a:xfrm>
          <a:prstGeom prst="rect">
            <a:avLst/>
          </a:prstGeom>
        </p:spPr>
      </p:pic>
    </p:spTree>
    <p:extLst>
      <p:ext uri="{BB962C8B-B14F-4D97-AF65-F5344CB8AC3E}">
        <p14:creationId xmlns:p14="http://schemas.microsoft.com/office/powerpoint/2010/main" val="1468935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48"/>
          <p:cNvSpPr txBox="1">
            <a:spLocks noGrp="1"/>
          </p:cNvSpPr>
          <p:nvPr>
            <p:ph type="title"/>
          </p:nvPr>
        </p:nvSpPr>
        <p:spPr>
          <a:prstGeom prst="rect">
            <a:avLst/>
          </a:prstGeom>
        </p:spPr>
        <p:txBody>
          <a:bodyPr spcFirstLastPara="1" wrap="square" lIns="91425" tIns="91425" rIns="91425" bIns="91425" anchor="t" anchorCtr="0">
            <a:noAutofit/>
          </a:bodyPr>
          <a:lstStyle/>
          <a:p>
            <a:r>
              <a:rPr lang="en-US" dirty="0"/>
              <a:t>Methodology, implementation structure and plan</a:t>
            </a:r>
            <a:endParaRPr lang="en-US" i="1" dirty="0"/>
          </a:p>
        </p:txBody>
      </p:sp>
      <p:sp>
        <p:nvSpPr>
          <p:cNvPr id="3" name="Subtitle 2">
            <a:extLst>
              <a:ext uri="{FF2B5EF4-FFF2-40B4-BE49-F238E27FC236}">
                <a16:creationId xmlns:a16="http://schemas.microsoft.com/office/drawing/2014/main" id="{CCC12D14-9CE4-B247-A488-B3EBE6447B5D}"/>
              </a:ext>
            </a:extLst>
          </p:cNvPr>
          <p:cNvSpPr>
            <a:spLocks noGrp="1"/>
          </p:cNvSpPr>
          <p:nvPr>
            <p:ph type="subTitle" idx="1"/>
          </p:nvPr>
        </p:nvSpPr>
        <p:spPr>
          <a:xfrm>
            <a:off x="2537932" y="3859500"/>
            <a:ext cx="4262100" cy="1284000"/>
          </a:xfrm>
        </p:spPr>
        <p:txBody>
          <a:bodyPr/>
          <a:lstStyle/>
          <a:p>
            <a:endParaRPr lang="en-GB" dirty="0"/>
          </a:p>
          <a:p>
            <a:endParaRPr lang="en-GB" dirty="0"/>
          </a:p>
          <a:p>
            <a:r>
              <a:rPr lang="en-GB" dirty="0"/>
              <a:t>Gabriella Monteleone</a:t>
            </a:r>
          </a:p>
          <a:p>
            <a:endParaRPr lang="en-GB" dirty="0"/>
          </a:p>
        </p:txBody>
      </p:sp>
    </p:spTree>
    <p:extLst>
      <p:ext uri="{BB962C8B-B14F-4D97-AF65-F5344CB8AC3E}">
        <p14:creationId xmlns:p14="http://schemas.microsoft.com/office/powerpoint/2010/main" val="2133723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F8C3DB-C6ED-8B4A-B351-E21FBB0AE879}"/>
              </a:ext>
            </a:extLst>
          </p:cNvPr>
          <p:cNvSpPr>
            <a:spLocks noGrp="1"/>
          </p:cNvSpPr>
          <p:nvPr>
            <p:ph type="title"/>
          </p:nvPr>
        </p:nvSpPr>
        <p:spPr/>
        <p:txBody>
          <a:bodyPr/>
          <a:lstStyle/>
          <a:p>
            <a:r>
              <a:rPr lang="en-GB" dirty="0"/>
              <a:t>Problem Solving Approach</a:t>
            </a:r>
          </a:p>
        </p:txBody>
      </p:sp>
      <p:pic>
        <p:nvPicPr>
          <p:cNvPr id="4" name="Picture 3">
            <a:extLst>
              <a:ext uri="{FF2B5EF4-FFF2-40B4-BE49-F238E27FC236}">
                <a16:creationId xmlns:a16="http://schemas.microsoft.com/office/drawing/2014/main" id="{BDFB5EE7-5774-2848-B517-A68F1E02EA29}"/>
              </a:ext>
            </a:extLst>
          </p:cNvPr>
          <p:cNvPicPr>
            <a:picLocks noChangeAspect="1"/>
          </p:cNvPicPr>
          <p:nvPr/>
        </p:nvPicPr>
        <p:blipFill>
          <a:blip r:embed="rId2">
            <a:extLst>
              <a:ext uri="{BEBA8EAE-BF5A-486C-A8C5-ECC9F3942E4B}">
                <a14:imgProps xmlns:a14="http://schemas.microsoft.com/office/drawing/2010/main">
                  <a14:imgLayer>
                    <a14:imgEffect>
                      <a14:sharpenSoften amount="16000"/>
                    </a14:imgEffect>
                    <a14:imgEffect>
                      <a14:brightnessContrast contrast="1000"/>
                    </a14:imgEffect>
                  </a14:imgLayer>
                </a14:imgProps>
              </a:ext>
            </a:extLst>
          </a:blip>
          <a:stretch>
            <a:fillRect/>
          </a:stretch>
        </p:blipFill>
        <p:spPr>
          <a:xfrm>
            <a:off x="703118" y="1317913"/>
            <a:ext cx="3429000" cy="2857500"/>
          </a:xfrm>
          <a:prstGeom prst="rect">
            <a:avLst/>
          </a:prstGeom>
        </p:spPr>
      </p:pic>
      <p:sp>
        <p:nvSpPr>
          <p:cNvPr id="5" name="Rectangle 4">
            <a:extLst>
              <a:ext uri="{FF2B5EF4-FFF2-40B4-BE49-F238E27FC236}">
                <a16:creationId xmlns:a16="http://schemas.microsoft.com/office/drawing/2014/main" id="{D07D8B20-D895-0449-900D-C0DEA13897A8}"/>
              </a:ext>
            </a:extLst>
          </p:cNvPr>
          <p:cNvSpPr/>
          <p:nvPr/>
        </p:nvSpPr>
        <p:spPr>
          <a:xfrm>
            <a:off x="4260300" y="1837459"/>
            <a:ext cx="4572000" cy="1384995"/>
          </a:xfrm>
          <a:prstGeom prst="rect">
            <a:avLst/>
          </a:prstGeom>
        </p:spPr>
        <p:txBody>
          <a:bodyPr>
            <a:spAutoFit/>
          </a:bodyPr>
          <a:lstStyle/>
          <a:p>
            <a:pPr marL="285750" indent="-285750">
              <a:buFont typeface="Arial" panose="020B0604020202020204" pitchFamily="34" charset="0"/>
              <a:buChar char="•"/>
            </a:pPr>
            <a:r>
              <a:rPr lang="en-GB" b="1" dirty="0">
                <a:solidFill>
                  <a:schemeClr val="tx1"/>
                </a:solidFill>
                <a:latin typeface="+mn-lt"/>
              </a:rPr>
              <a:t>Use-cases </a:t>
            </a:r>
            <a:r>
              <a:rPr lang="en-GB" dirty="0">
                <a:solidFill>
                  <a:srgbClr val="386335"/>
                </a:solidFill>
                <a:latin typeface="+mn-lt"/>
              </a:rPr>
              <a:t>driven </a:t>
            </a:r>
          </a:p>
          <a:p>
            <a:pPr marL="285750" indent="-285750">
              <a:buFont typeface="Arial" panose="020B0604020202020204" pitchFamily="34" charset="0"/>
              <a:buChar char="•"/>
            </a:pPr>
            <a:endParaRPr lang="en-GB" dirty="0">
              <a:solidFill>
                <a:srgbClr val="386335"/>
              </a:solidFill>
              <a:latin typeface="+mn-lt"/>
            </a:endParaRPr>
          </a:p>
          <a:p>
            <a:pPr marL="285750" indent="-285750">
              <a:buFont typeface="Arial" panose="020B0604020202020204" pitchFamily="34" charset="0"/>
              <a:buChar char="•"/>
            </a:pPr>
            <a:r>
              <a:rPr lang="en-GB" dirty="0">
                <a:solidFill>
                  <a:srgbClr val="386335"/>
                </a:solidFill>
                <a:latin typeface="+mn-lt"/>
              </a:rPr>
              <a:t>Demonstrate </a:t>
            </a:r>
            <a:r>
              <a:rPr lang="en-GB" b="1" dirty="0">
                <a:solidFill>
                  <a:schemeClr val="tx1"/>
                </a:solidFill>
                <a:latin typeface="+mn-lt"/>
              </a:rPr>
              <a:t>technology performance </a:t>
            </a:r>
            <a:r>
              <a:rPr lang="en-GB" dirty="0">
                <a:solidFill>
                  <a:srgbClr val="386335"/>
                </a:solidFill>
                <a:latin typeface="+mn-lt"/>
              </a:rPr>
              <a:t>and </a:t>
            </a:r>
            <a:r>
              <a:rPr lang="en-GB" b="1" dirty="0">
                <a:solidFill>
                  <a:schemeClr val="tx1"/>
                </a:solidFill>
                <a:latin typeface="+mn-lt"/>
              </a:rPr>
              <a:t>added value </a:t>
            </a:r>
            <a:r>
              <a:rPr lang="en-GB" dirty="0">
                <a:solidFill>
                  <a:srgbClr val="386335"/>
                </a:solidFill>
                <a:latin typeface="+mn-lt"/>
              </a:rPr>
              <a:t>to the application field </a:t>
            </a:r>
          </a:p>
          <a:p>
            <a:pPr marL="285750" indent="-285750">
              <a:buFont typeface="Arial" panose="020B0604020202020204" pitchFamily="34" charset="0"/>
              <a:buChar char="•"/>
            </a:pPr>
            <a:endParaRPr lang="en-GB" dirty="0">
              <a:solidFill>
                <a:srgbClr val="386335"/>
              </a:solidFill>
              <a:latin typeface="+mn-lt"/>
            </a:endParaRPr>
          </a:p>
          <a:p>
            <a:pPr marL="285750" indent="-285750">
              <a:buFont typeface="Arial" panose="020B0604020202020204" pitchFamily="34" charset="0"/>
              <a:buChar char="•"/>
            </a:pPr>
            <a:r>
              <a:rPr lang="en-GB" dirty="0">
                <a:solidFill>
                  <a:srgbClr val="386335"/>
                </a:solidFill>
                <a:latin typeface="+mn-lt"/>
              </a:rPr>
              <a:t>Deep </a:t>
            </a:r>
            <a:r>
              <a:rPr lang="en-GB" b="1" dirty="0">
                <a:solidFill>
                  <a:schemeClr val="tx1"/>
                </a:solidFill>
                <a:latin typeface="+mn-lt"/>
              </a:rPr>
              <a:t>involvement of stakeholders </a:t>
            </a:r>
          </a:p>
        </p:txBody>
      </p:sp>
    </p:spTree>
    <p:extLst>
      <p:ext uri="{BB962C8B-B14F-4D97-AF65-F5344CB8AC3E}">
        <p14:creationId xmlns:p14="http://schemas.microsoft.com/office/powerpoint/2010/main" val="735962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6"/>
        <p:cNvGrpSpPr/>
        <p:nvPr/>
      </p:nvGrpSpPr>
      <p:grpSpPr>
        <a:xfrm>
          <a:off x="0" y="0"/>
          <a:ext cx="0" cy="0"/>
          <a:chOff x="0" y="0"/>
          <a:chExt cx="0" cy="0"/>
        </a:xfrm>
      </p:grpSpPr>
      <p:sp>
        <p:nvSpPr>
          <p:cNvPr id="1577" name="Google Shape;1577;p63"/>
          <p:cNvSpPr txBox="1">
            <a:spLocks noGrp="1"/>
          </p:cNvSpPr>
          <p:nvPr>
            <p:ph type="title"/>
          </p:nvPr>
        </p:nvSpPr>
        <p:spPr>
          <a:prstGeom prst="rect">
            <a:avLst/>
          </a:prstGeom>
        </p:spPr>
        <p:txBody>
          <a:bodyPr spcFirstLastPara="1" wrap="square" lIns="91425" tIns="91425" rIns="91425" bIns="91425" anchor="t" anchorCtr="0">
            <a:noAutofit/>
          </a:bodyPr>
          <a:lstStyle/>
          <a:p>
            <a:pPr lvl="0">
              <a:buClr>
                <a:schemeClr val="dk1"/>
              </a:buClr>
              <a:buSzPts val="1100"/>
            </a:pPr>
            <a:r>
              <a:rPr lang="en-GB" dirty="0">
                <a:ea typeface="Poppins"/>
                <a:cs typeface="Poppins"/>
                <a:sym typeface="Poppins"/>
              </a:rPr>
              <a:t>Implementation Structure and Resources</a:t>
            </a:r>
          </a:p>
        </p:txBody>
      </p:sp>
      <p:graphicFrame>
        <p:nvGraphicFramePr>
          <p:cNvPr id="7" name="Table 6">
            <a:extLst>
              <a:ext uri="{FF2B5EF4-FFF2-40B4-BE49-F238E27FC236}">
                <a16:creationId xmlns:a16="http://schemas.microsoft.com/office/drawing/2014/main" id="{07D53FDA-E2D9-5C40-AF77-4F5F61C71024}"/>
              </a:ext>
            </a:extLst>
          </p:cNvPr>
          <p:cNvGraphicFramePr>
            <a:graphicFrameLocks noGrp="1"/>
          </p:cNvGraphicFramePr>
          <p:nvPr>
            <p:extLst>
              <p:ext uri="{D42A27DB-BD31-4B8C-83A1-F6EECF244321}">
                <p14:modId xmlns:p14="http://schemas.microsoft.com/office/powerpoint/2010/main" val="3677591523"/>
              </p:ext>
            </p:extLst>
          </p:nvPr>
        </p:nvGraphicFramePr>
        <p:xfrm>
          <a:off x="1930532" y="3077490"/>
          <a:ext cx="5896666" cy="1909763"/>
        </p:xfrm>
        <a:graphic>
          <a:graphicData uri="http://schemas.openxmlformats.org/drawingml/2006/table">
            <a:tbl>
              <a:tblPr bandRow="1">
                <a:effectLst>
                  <a:outerShdw blurRad="50800" dist="38100" dir="2700000" algn="tl" rotWithShape="0">
                    <a:prstClr val="black">
                      <a:alpha val="40000"/>
                    </a:prstClr>
                  </a:outerShdw>
                </a:effectLst>
              </a:tblPr>
              <a:tblGrid>
                <a:gridCol w="627318">
                  <a:extLst>
                    <a:ext uri="{9D8B030D-6E8A-4147-A177-3AD203B41FA5}">
                      <a16:colId xmlns:a16="http://schemas.microsoft.com/office/drawing/2014/main" val="3320811153"/>
                    </a:ext>
                  </a:extLst>
                </a:gridCol>
                <a:gridCol w="3149926">
                  <a:extLst>
                    <a:ext uri="{9D8B030D-6E8A-4147-A177-3AD203B41FA5}">
                      <a16:colId xmlns:a16="http://schemas.microsoft.com/office/drawing/2014/main" val="1777525761"/>
                    </a:ext>
                  </a:extLst>
                </a:gridCol>
                <a:gridCol w="688907">
                  <a:extLst>
                    <a:ext uri="{9D8B030D-6E8A-4147-A177-3AD203B41FA5}">
                      <a16:colId xmlns:a16="http://schemas.microsoft.com/office/drawing/2014/main" val="345206052"/>
                    </a:ext>
                  </a:extLst>
                </a:gridCol>
                <a:gridCol w="540332">
                  <a:extLst>
                    <a:ext uri="{9D8B030D-6E8A-4147-A177-3AD203B41FA5}">
                      <a16:colId xmlns:a16="http://schemas.microsoft.com/office/drawing/2014/main" val="519219215"/>
                    </a:ext>
                  </a:extLst>
                </a:gridCol>
                <a:gridCol w="450171">
                  <a:extLst>
                    <a:ext uri="{9D8B030D-6E8A-4147-A177-3AD203B41FA5}">
                      <a16:colId xmlns:a16="http://schemas.microsoft.com/office/drawing/2014/main" val="701198377"/>
                    </a:ext>
                  </a:extLst>
                </a:gridCol>
                <a:gridCol w="440012">
                  <a:extLst>
                    <a:ext uri="{9D8B030D-6E8A-4147-A177-3AD203B41FA5}">
                      <a16:colId xmlns:a16="http://schemas.microsoft.com/office/drawing/2014/main" val="1242786085"/>
                    </a:ext>
                  </a:extLst>
                </a:gridCol>
              </a:tblGrid>
              <a:tr h="83924">
                <a:tc>
                  <a:txBody>
                    <a:bodyPr/>
                    <a:lstStyle/>
                    <a:p>
                      <a:pPr>
                        <a:lnSpc>
                          <a:spcPct val="107000"/>
                        </a:lnSpc>
                        <a:spcAft>
                          <a:spcPts val="800"/>
                        </a:spcAft>
                      </a:pPr>
                      <a:endParaRPr lang="it-IT"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3E762A"/>
                    </a:solidFill>
                  </a:tcPr>
                </a:tc>
                <a:tc>
                  <a:txBody>
                    <a:bodyPr/>
                    <a:lstStyle/>
                    <a:p>
                      <a:pPr algn="ctr">
                        <a:lnSpc>
                          <a:spcPct val="107000"/>
                        </a:lnSpc>
                        <a:spcAft>
                          <a:spcPts val="800"/>
                        </a:spcAft>
                      </a:pPr>
                      <a:r>
                        <a:rPr lang="en-GB" sz="1100" dirty="0">
                          <a:solidFill>
                            <a:srgbClr val="FFFFFF"/>
                          </a:solidFill>
                          <a:effectLst/>
                          <a:latin typeface="Calibri" panose="020F0502020204030204" pitchFamily="34" charset="0"/>
                          <a:ea typeface="Calibri" panose="020F0502020204030204" pitchFamily="34" charset="0"/>
                        </a:rPr>
                        <a:t>Work package Title</a:t>
                      </a:r>
                      <a:endParaRPr lang="it-IT" sz="11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3E762A"/>
                    </a:solidFill>
                  </a:tcPr>
                </a:tc>
                <a:tc>
                  <a:txBody>
                    <a:bodyPr/>
                    <a:lstStyle/>
                    <a:p>
                      <a:pPr>
                        <a:lnSpc>
                          <a:spcPct val="107000"/>
                        </a:lnSpc>
                        <a:spcAft>
                          <a:spcPts val="800"/>
                        </a:spcAft>
                      </a:pPr>
                      <a:r>
                        <a:rPr lang="en-GB" sz="1100" dirty="0">
                          <a:solidFill>
                            <a:srgbClr val="FFFFFF"/>
                          </a:solidFill>
                          <a:effectLst/>
                          <a:latin typeface="Calibri" panose="020F0502020204030204" pitchFamily="34" charset="0"/>
                          <a:ea typeface="Calibri" panose="020F0502020204030204" pitchFamily="34" charset="0"/>
                        </a:rPr>
                        <a:t>Leader short name</a:t>
                      </a:r>
                      <a:endParaRPr lang="it-IT"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3E762A"/>
                    </a:solidFill>
                  </a:tcPr>
                </a:tc>
                <a:tc>
                  <a:txBody>
                    <a:bodyPr/>
                    <a:lstStyle/>
                    <a:p>
                      <a:pPr>
                        <a:lnSpc>
                          <a:spcPct val="107000"/>
                        </a:lnSpc>
                        <a:spcAft>
                          <a:spcPts val="800"/>
                        </a:spcAft>
                      </a:pPr>
                      <a:r>
                        <a:rPr lang="en-GB" sz="1100">
                          <a:solidFill>
                            <a:srgbClr val="FFFFFF"/>
                          </a:solidFill>
                          <a:effectLst/>
                          <a:latin typeface="Calibri" panose="020F0502020204030204" pitchFamily="34" charset="0"/>
                          <a:ea typeface="Calibri" panose="020F0502020204030204" pitchFamily="34" charset="0"/>
                        </a:rPr>
                        <a:t>Effort [PM]</a:t>
                      </a:r>
                      <a:endParaRPr lang="it-IT"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3E762A"/>
                    </a:solidFill>
                  </a:tcPr>
                </a:tc>
                <a:tc>
                  <a:txBody>
                    <a:bodyPr/>
                    <a:lstStyle/>
                    <a:p>
                      <a:pPr>
                        <a:lnSpc>
                          <a:spcPct val="107000"/>
                        </a:lnSpc>
                        <a:spcAft>
                          <a:spcPts val="800"/>
                        </a:spcAft>
                      </a:pPr>
                      <a:r>
                        <a:rPr lang="en-GB" sz="1100">
                          <a:solidFill>
                            <a:srgbClr val="FFFFFF"/>
                          </a:solidFill>
                          <a:effectLst/>
                          <a:latin typeface="Calibri" panose="020F0502020204030204" pitchFamily="34" charset="0"/>
                          <a:ea typeface="Calibri" panose="020F0502020204030204" pitchFamily="34" charset="0"/>
                        </a:rPr>
                        <a:t>Start </a:t>
                      </a:r>
                      <a:endParaRPr lang="it-IT"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3E762A"/>
                    </a:solidFill>
                  </a:tcPr>
                </a:tc>
                <a:tc>
                  <a:txBody>
                    <a:bodyPr/>
                    <a:lstStyle/>
                    <a:p>
                      <a:pPr>
                        <a:lnSpc>
                          <a:spcPct val="107000"/>
                        </a:lnSpc>
                        <a:spcAft>
                          <a:spcPts val="800"/>
                        </a:spcAft>
                      </a:pPr>
                      <a:r>
                        <a:rPr lang="en-GB" sz="1100">
                          <a:solidFill>
                            <a:srgbClr val="FFFFFF"/>
                          </a:solidFill>
                          <a:effectLst/>
                          <a:latin typeface="Calibri" panose="020F0502020204030204" pitchFamily="34" charset="0"/>
                          <a:ea typeface="Calibri" panose="020F0502020204030204" pitchFamily="34" charset="0"/>
                        </a:rPr>
                        <a:t>End </a:t>
                      </a:r>
                      <a:endParaRPr lang="it-IT"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3E762A"/>
                    </a:solidFill>
                  </a:tcPr>
                </a:tc>
                <a:extLst>
                  <a:ext uri="{0D108BD9-81ED-4DB2-BD59-A6C34878D82A}">
                    <a16:rowId xmlns:a16="http://schemas.microsoft.com/office/drawing/2014/main" val="2889445356"/>
                  </a:ext>
                </a:extLst>
              </a:tr>
              <a:tr h="0">
                <a:tc>
                  <a:txBody>
                    <a:bodyPr/>
                    <a:lstStyle/>
                    <a:p>
                      <a:pPr>
                        <a:lnSpc>
                          <a:spcPct val="107000"/>
                        </a:lnSpc>
                        <a:spcAft>
                          <a:spcPts val="800"/>
                        </a:spcAft>
                      </a:pPr>
                      <a:r>
                        <a:rPr lang="en-GB" sz="1100">
                          <a:solidFill>
                            <a:srgbClr val="396336"/>
                          </a:solidFill>
                          <a:effectLst/>
                          <a:latin typeface="Calibri" panose="020F0502020204030204" pitchFamily="34" charset="0"/>
                          <a:ea typeface="Calibri" panose="020F0502020204030204" pitchFamily="34" charset="0"/>
                        </a:rPr>
                        <a:t>WP1</a:t>
                      </a:r>
                      <a:endParaRPr lang="it-IT" sz="1100">
                        <a:solidFill>
                          <a:srgbClr val="396336"/>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1100">
                          <a:solidFill>
                            <a:srgbClr val="396336"/>
                          </a:solidFill>
                          <a:effectLst/>
                          <a:latin typeface="Calibri" panose="020F0502020204030204" pitchFamily="34" charset="0"/>
                          <a:ea typeface="Calibri" panose="020F0502020204030204" pitchFamily="34" charset="0"/>
                        </a:rPr>
                        <a:t>Green deal and Sustainability Liaison</a:t>
                      </a:r>
                      <a:endParaRPr lang="it-IT" sz="1100">
                        <a:solidFill>
                          <a:srgbClr val="396336"/>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solidFill>
                            <a:srgbClr val="396336"/>
                          </a:solidFill>
                          <a:effectLst/>
                          <a:latin typeface="Calibri" panose="020F0502020204030204" pitchFamily="34" charset="0"/>
                          <a:ea typeface="Calibri" panose="020F0502020204030204" pitchFamily="34" charset="0"/>
                        </a:rPr>
                        <a:t>POLIMI</a:t>
                      </a:r>
                      <a:endParaRPr lang="it-IT" sz="1100">
                        <a:solidFill>
                          <a:srgbClr val="396336"/>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51</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1</a:t>
                      </a:r>
                      <a:endParaRPr lang="it-IT"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36</a:t>
                      </a:r>
                      <a:endParaRPr lang="it-IT"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extLst>
                  <a:ext uri="{0D108BD9-81ED-4DB2-BD59-A6C34878D82A}">
                    <a16:rowId xmlns:a16="http://schemas.microsoft.com/office/drawing/2014/main" val="3602256666"/>
                  </a:ext>
                </a:extLst>
              </a:tr>
              <a:tr h="0">
                <a:tc>
                  <a:txBody>
                    <a:bodyPr/>
                    <a:lstStyle/>
                    <a:p>
                      <a:pPr>
                        <a:lnSpc>
                          <a:spcPct val="107000"/>
                        </a:lnSpc>
                        <a:spcAft>
                          <a:spcPts val="800"/>
                        </a:spcAft>
                      </a:pPr>
                      <a:r>
                        <a:rPr lang="en-GB" sz="1100">
                          <a:solidFill>
                            <a:srgbClr val="396336"/>
                          </a:solidFill>
                          <a:effectLst/>
                          <a:latin typeface="Calibri" panose="020F0502020204030204" pitchFamily="34" charset="0"/>
                          <a:ea typeface="Calibri" panose="020F0502020204030204" pitchFamily="34" charset="0"/>
                        </a:rPr>
                        <a:t>WP2</a:t>
                      </a:r>
                      <a:endParaRPr lang="it-IT" sz="1100">
                        <a:solidFill>
                          <a:srgbClr val="396336"/>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1100">
                          <a:solidFill>
                            <a:srgbClr val="396336"/>
                          </a:solidFill>
                          <a:effectLst/>
                          <a:latin typeface="Calibri" panose="020F0502020204030204" pitchFamily="34" charset="0"/>
                          <a:ea typeface="Calibri" panose="020F0502020204030204" pitchFamily="34" charset="0"/>
                        </a:rPr>
                        <a:t>Business Ecosystem and CLARUS Dissemination and Exploitation</a:t>
                      </a:r>
                      <a:endParaRPr lang="it-IT" sz="1100">
                        <a:solidFill>
                          <a:srgbClr val="396336"/>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solidFill>
                            <a:srgbClr val="396336"/>
                          </a:solidFill>
                          <a:effectLst/>
                          <a:latin typeface="Calibri" panose="020F0502020204030204" pitchFamily="34" charset="0"/>
                          <a:ea typeface="Calibri" panose="020F0502020204030204" pitchFamily="34" charset="0"/>
                        </a:rPr>
                        <a:t>KNOW</a:t>
                      </a:r>
                      <a:endParaRPr lang="it-IT" sz="1100">
                        <a:solidFill>
                          <a:srgbClr val="396336"/>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88</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1</a:t>
                      </a:r>
                      <a:endParaRPr lang="it-IT"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36</a:t>
                      </a:r>
                      <a:endParaRPr lang="it-IT"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extLst>
                  <a:ext uri="{0D108BD9-81ED-4DB2-BD59-A6C34878D82A}">
                    <a16:rowId xmlns:a16="http://schemas.microsoft.com/office/drawing/2014/main" val="672485015"/>
                  </a:ext>
                </a:extLst>
              </a:tr>
              <a:tr h="0">
                <a:tc>
                  <a:txBody>
                    <a:bodyPr/>
                    <a:lstStyle/>
                    <a:p>
                      <a:pPr>
                        <a:lnSpc>
                          <a:spcPct val="107000"/>
                        </a:lnSpc>
                        <a:spcAft>
                          <a:spcPts val="800"/>
                        </a:spcAft>
                      </a:pPr>
                      <a:r>
                        <a:rPr lang="en-GB" sz="1100">
                          <a:solidFill>
                            <a:srgbClr val="396336"/>
                          </a:solidFill>
                          <a:effectLst/>
                          <a:latin typeface="Calibri" panose="020F0502020204030204" pitchFamily="34" charset="0"/>
                          <a:ea typeface="Calibri" panose="020F0502020204030204" pitchFamily="34" charset="0"/>
                        </a:rPr>
                        <a:t>WP3</a:t>
                      </a:r>
                      <a:endParaRPr lang="it-IT" sz="1100">
                        <a:solidFill>
                          <a:srgbClr val="396336"/>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1100">
                          <a:solidFill>
                            <a:srgbClr val="396336"/>
                          </a:solidFill>
                          <a:effectLst/>
                          <a:latin typeface="Calibri" panose="020F0502020204030204" pitchFamily="34" charset="0"/>
                          <a:ea typeface="Calibri" panose="020F0502020204030204" pitchFamily="34" charset="0"/>
                        </a:rPr>
                        <a:t>CLARUS Data Services</a:t>
                      </a:r>
                      <a:endParaRPr lang="it-IT" sz="1100">
                        <a:solidFill>
                          <a:srgbClr val="396336"/>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solidFill>
                            <a:srgbClr val="396336"/>
                          </a:solidFill>
                          <a:effectLst/>
                          <a:latin typeface="Calibri" panose="020F0502020204030204" pitchFamily="34" charset="0"/>
                          <a:ea typeface="Calibri" panose="020F0502020204030204" pitchFamily="34" charset="0"/>
                        </a:rPr>
                        <a:t>ENG</a:t>
                      </a:r>
                      <a:endParaRPr lang="it-IT" sz="1100">
                        <a:solidFill>
                          <a:srgbClr val="396336"/>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86</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1</a:t>
                      </a:r>
                      <a:endParaRPr lang="it-IT"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30</a:t>
                      </a:r>
                      <a:endParaRPr lang="it-IT"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extLst>
                  <a:ext uri="{0D108BD9-81ED-4DB2-BD59-A6C34878D82A}">
                    <a16:rowId xmlns:a16="http://schemas.microsoft.com/office/drawing/2014/main" val="1045207259"/>
                  </a:ext>
                </a:extLst>
              </a:tr>
              <a:tr h="0">
                <a:tc>
                  <a:txBody>
                    <a:bodyPr/>
                    <a:lstStyle/>
                    <a:p>
                      <a:pPr>
                        <a:lnSpc>
                          <a:spcPct val="107000"/>
                        </a:lnSpc>
                        <a:spcAft>
                          <a:spcPts val="800"/>
                        </a:spcAft>
                      </a:pPr>
                      <a:r>
                        <a:rPr lang="en-GB" sz="1100">
                          <a:solidFill>
                            <a:srgbClr val="396336"/>
                          </a:solidFill>
                          <a:effectLst/>
                          <a:latin typeface="Calibri" panose="020F0502020204030204" pitchFamily="34" charset="0"/>
                          <a:ea typeface="Calibri" panose="020F0502020204030204" pitchFamily="34" charset="0"/>
                        </a:rPr>
                        <a:t>WP4</a:t>
                      </a:r>
                      <a:endParaRPr lang="it-IT" sz="1100">
                        <a:solidFill>
                          <a:srgbClr val="396336"/>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1100">
                          <a:solidFill>
                            <a:srgbClr val="396336"/>
                          </a:solidFill>
                          <a:effectLst/>
                          <a:latin typeface="Calibri" panose="020F0502020204030204" pitchFamily="34" charset="0"/>
                          <a:ea typeface="Calibri" panose="020F0502020204030204" pitchFamily="34" charset="0"/>
                        </a:rPr>
                        <a:t>CLARUS AI Services</a:t>
                      </a:r>
                      <a:endParaRPr lang="it-IT" sz="1100">
                        <a:solidFill>
                          <a:srgbClr val="396336"/>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solidFill>
                            <a:srgbClr val="396336"/>
                          </a:solidFill>
                          <a:effectLst/>
                          <a:latin typeface="Calibri" panose="020F0502020204030204" pitchFamily="34" charset="0"/>
                          <a:ea typeface="Calibri" panose="020F0502020204030204" pitchFamily="34" charset="0"/>
                        </a:rPr>
                        <a:t>IKERLAN</a:t>
                      </a:r>
                      <a:endParaRPr lang="it-IT" sz="1100">
                        <a:solidFill>
                          <a:srgbClr val="396336"/>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86</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1</a:t>
                      </a:r>
                      <a:endParaRPr lang="it-IT"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30</a:t>
                      </a:r>
                      <a:endParaRPr lang="it-IT"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extLst>
                  <a:ext uri="{0D108BD9-81ED-4DB2-BD59-A6C34878D82A}">
                    <a16:rowId xmlns:a16="http://schemas.microsoft.com/office/drawing/2014/main" val="3544522637"/>
                  </a:ext>
                </a:extLst>
              </a:tr>
              <a:tr h="161925">
                <a:tc>
                  <a:txBody>
                    <a:bodyPr/>
                    <a:lstStyle/>
                    <a:p>
                      <a:pPr>
                        <a:lnSpc>
                          <a:spcPct val="107000"/>
                        </a:lnSpc>
                        <a:spcAft>
                          <a:spcPts val="800"/>
                        </a:spcAft>
                      </a:pPr>
                      <a:r>
                        <a:rPr lang="en-GB" sz="1100">
                          <a:solidFill>
                            <a:srgbClr val="396336"/>
                          </a:solidFill>
                          <a:effectLst/>
                          <a:latin typeface="Calibri" panose="020F0502020204030204" pitchFamily="34" charset="0"/>
                          <a:ea typeface="Calibri" panose="020F0502020204030204" pitchFamily="34" charset="0"/>
                        </a:rPr>
                        <a:t>WP5</a:t>
                      </a:r>
                      <a:endParaRPr lang="it-IT" sz="1100">
                        <a:solidFill>
                          <a:srgbClr val="396336"/>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1100">
                          <a:solidFill>
                            <a:srgbClr val="396336"/>
                          </a:solidFill>
                          <a:effectLst/>
                          <a:latin typeface="Calibri" panose="020F0502020204030204" pitchFamily="34" charset="0"/>
                          <a:ea typeface="Calibri" panose="020F0502020204030204" pitchFamily="34" charset="0"/>
                        </a:rPr>
                        <a:t>CLARUS Pilots Validation</a:t>
                      </a:r>
                      <a:endParaRPr lang="it-IT" sz="1100">
                        <a:solidFill>
                          <a:srgbClr val="396336"/>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solidFill>
                            <a:srgbClr val="396336"/>
                          </a:solidFill>
                          <a:effectLst/>
                          <a:latin typeface="Calibri" panose="020F0502020204030204" pitchFamily="34" charset="0"/>
                          <a:ea typeface="Calibri" panose="020F0502020204030204" pitchFamily="34" charset="0"/>
                        </a:rPr>
                        <a:t>TAU</a:t>
                      </a:r>
                      <a:endParaRPr lang="it-IT" sz="1100">
                        <a:solidFill>
                          <a:srgbClr val="396336"/>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117</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9</a:t>
                      </a:r>
                      <a:endParaRPr lang="it-IT"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36</a:t>
                      </a:r>
                      <a:endParaRPr lang="it-IT"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extLst>
                  <a:ext uri="{0D108BD9-81ED-4DB2-BD59-A6C34878D82A}">
                    <a16:rowId xmlns:a16="http://schemas.microsoft.com/office/drawing/2014/main" val="1767587399"/>
                  </a:ext>
                </a:extLst>
              </a:tr>
              <a:tr h="0">
                <a:tc>
                  <a:txBody>
                    <a:bodyPr/>
                    <a:lstStyle/>
                    <a:p>
                      <a:pPr>
                        <a:lnSpc>
                          <a:spcPct val="107000"/>
                        </a:lnSpc>
                        <a:spcAft>
                          <a:spcPts val="800"/>
                        </a:spcAft>
                      </a:pPr>
                      <a:r>
                        <a:rPr lang="en-GB" sz="1100" dirty="0">
                          <a:solidFill>
                            <a:srgbClr val="396336"/>
                          </a:solidFill>
                          <a:effectLst/>
                          <a:latin typeface="Calibri" panose="020F0502020204030204" pitchFamily="34" charset="0"/>
                          <a:ea typeface="Calibri" panose="020F0502020204030204" pitchFamily="34" charset="0"/>
                        </a:rPr>
                        <a:t>WP6</a:t>
                      </a:r>
                      <a:endParaRPr lang="it-IT" sz="1100" dirty="0">
                        <a:solidFill>
                          <a:srgbClr val="396336"/>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1100">
                          <a:solidFill>
                            <a:srgbClr val="396336"/>
                          </a:solidFill>
                          <a:effectLst/>
                          <a:latin typeface="Calibri" panose="020F0502020204030204" pitchFamily="34" charset="0"/>
                          <a:ea typeface="Calibri" panose="020F0502020204030204" pitchFamily="34" charset="0"/>
                        </a:rPr>
                        <a:t>Project Coordination and Consortium Management</a:t>
                      </a:r>
                      <a:endParaRPr lang="it-IT" sz="1100">
                        <a:solidFill>
                          <a:srgbClr val="396336"/>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dirty="0">
                          <a:solidFill>
                            <a:srgbClr val="396336"/>
                          </a:solidFill>
                          <a:effectLst/>
                          <a:latin typeface="Calibri" panose="020F0502020204030204" pitchFamily="34" charset="0"/>
                          <a:ea typeface="Calibri" panose="020F0502020204030204" pitchFamily="34" charset="0"/>
                        </a:rPr>
                        <a:t>POLIMI</a:t>
                      </a:r>
                      <a:endParaRPr lang="it-IT" sz="1100" dirty="0">
                        <a:solidFill>
                          <a:srgbClr val="396336"/>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38</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1</a:t>
                      </a:r>
                      <a:endParaRPr lang="it-IT"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36</a:t>
                      </a:r>
                      <a:endParaRPr lang="it-IT"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extLst>
                  <a:ext uri="{0D108BD9-81ED-4DB2-BD59-A6C34878D82A}">
                    <a16:rowId xmlns:a16="http://schemas.microsoft.com/office/drawing/2014/main" val="1431104747"/>
                  </a:ext>
                </a:extLst>
              </a:tr>
              <a:tr h="0">
                <a:tc gridSpan="3">
                  <a:txBody>
                    <a:bodyPr/>
                    <a:lstStyle/>
                    <a:p>
                      <a:pPr algn="r">
                        <a:lnSpc>
                          <a:spcPct val="107000"/>
                        </a:lnSpc>
                        <a:spcAft>
                          <a:spcPts val="800"/>
                        </a:spcAft>
                      </a:pPr>
                      <a:r>
                        <a:rPr lang="en-GB" sz="1100" b="1" dirty="0">
                          <a:effectLst/>
                          <a:latin typeface="Calibri" panose="020F0502020204030204" pitchFamily="34" charset="0"/>
                          <a:ea typeface="Calibri" panose="020F0502020204030204" pitchFamily="34" charset="0"/>
                        </a:rPr>
                        <a:t>Total</a:t>
                      </a:r>
                      <a:endParaRPr lang="it-IT"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hMerge="1">
                  <a:txBody>
                    <a:bodyPr/>
                    <a:lstStyle/>
                    <a:p>
                      <a:endParaRPr lang="en-GB"/>
                    </a:p>
                  </a:txBody>
                  <a:tcPr/>
                </a:tc>
                <a:tc hMerge="1">
                  <a:txBody>
                    <a:bodyPr/>
                    <a:lstStyle/>
                    <a:p>
                      <a:endParaRPr lang="en-GB"/>
                    </a:p>
                  </a:txBody>
                  <a:tcPr>
                    <a:lnL w="12700" cap="flat" cmpd="sng" algn="ctr">
                      <a:solidFill>
                        <a:srgbClr val="3E762A"/>
                      </a:solidFill>
                      <a:prstDash val="solid"/>
                      <a:round/>
                      <a:headEnd type="none" w="med" len="med"/>
                      <a:tailEnd type="none" w="med" len="med"/>
                    </a:lnL>
                    <a:lnT w="12700" cap="flat" cmpd="sng" algn="ctr">
                      <a:solidFill>
                        <a:srgbClr val="3E762A"/>
                      </a:solidFill>
                      <a:prstDash val="solid"/>
                      <a:round/>
                      <a:headEnd type="none" w="med" len="med"/>
                      <a:tailEnd type="none" w="med" len="med"/>
                    </a:lnT>
                  </a:tcPr>
                </a:tc>
                <a:tc>
                  <a:txBody>
                    <a:bodyPr/>
                    <a:lstStyle/>
                    <a:p>
                      <a:pPr>
                        <a:lnSpc>
                          <a:spcPct val="107000"/>
                        </a:lnSpc>
                        <a:spcAft>
                          <a:spcPts val="800"/>
                        </a:spcAft>
                      </a:pPr>
                      <a:r>
                        <a:rPr lang="en-GB" sz="1100" dirty="0">
                          <a:solidFill>
                            <a:srgbClr val="396336"/>
                          </a:solidFill>
                          <a:effectLst/>
                          <a:latin typeface="Calibri" panose="020F0502020204030204" pitchFamily="34" charset="0"/>
                          <a:ea typeface="Calibri" panose="020F0502020204030204" pitchFamily="34" charset="0"/>
                        </a:rPr>
                        <a:t>466</a:t>
                      </a:r>
                      <a:endParaRPr lang="it-IT" sz="1100" dirty="0">
                        <a:solidFill>
                          <a:srgbClr val="396336"/>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gridSpan="2">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rPr>
                        <a:t> </a:t>
                      </a:r>
                      <a:endParaRPr lang="it-IT"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hMerge="1">
                  <a:txBody>
                    <a:bodyPr/>
                    <a:lstStyle/>
                    <a:p>
                      <a:endParaRPr lang="en-GB"/>
                    </a:p>
                  </a:txBody>
                  <a:tcPr/>
                </a:tc>
                <a:extLst>
                  <a:ext uri="{0D108BD9-81ED-4DB2-BD59-A6C34878D82A}">
                    <a16:rowId xmlns:a16="http://schemas.microsoft.com/office/drawing/2014/main" val="2650170157"/>
                  </a:ext>
                </a:extLst>
              </a:tr>
            </a:tbl>
          </a:graphicData>
        </a:graphic>
      </p:graphicFrame>
      <p:pic>
        <p:nvPicPr>
          <p:cNvPr id="6" name="Picture 5">
            <a:extLst>
              <a:ext uri="{FF2B5EF4-FFF2-40B4-BE49-F238E27FC236}">
                <a16:creationId xmlns:a16="http://schemas.microsoft.com/office/drawing/2014/main" id="{826B9EA5-C716-FC4D-A348-DA380E9EA1B5}"/>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30657" y="1127532"/>
            <a:ext cx="4436745" cy="2413000"/>
          </a:xfrm>
          <a:prstGeom prst="rect">
            <a:avLst/>
          </a:prstGeom>
          <a:noFill/>
          <a:effectLst>
            <a:outerShdw blurRad="50800" dist="38100" dir="2700000" algn="tl" rotWithShape="0">
              <a:srgbClr val="396336">
                <a:alpha val="40000"/>
              </a:srgbClr>
            </a:outerShdw>
          </a:effectLst>
        </p:spPr>
      </p:pic>
    </p:spTree>
    <p:extLst>
      <p:ext uri="{BB962C8B-B14F-4D97-AF65-F5344CB8AC3E}">
        <p14:creationId xmlns:p14="http://schemas.microsoft.com/office/powerpoint/2010/main" val="876020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3F8F9-D172-AB42-95EF-F84D460CA22D}"/>
              </a:ext>
            </a:extLst>
          </p:cNvPr>
          <p:cNvSpPr>
            <a:spLocks noGrp="1"/>
          </p:cNvSpPr>
          <p:nvPr>
            <p:ph type="title"/>
          </p:nvPr>
        </p:nvSpPr>
        <p:spPr/>
        <p:txBody>
          <a:bodyPr/>
          <a:lstStyle/>
          <a:p>
            <a:r>
              <a:rPr lang="en-GB" dirty="0"/>
              <a:t>Project implementation timeline </a:t>
            </a:r>
          </a:p>
        </p:txBody>
      </p:sp>
      <p:pic>
        <p:nvPicPr>
          <p:cNvPr id="5" name="Picture 4">
            <a:extLst>
              <a:ext uri="{FF2B5EF4-FFF2-40B4-BE49-F238E27FC236}">
                <a16:creationId xmlns:a16="http://schemas.microsoft.com/office/drawing/2014/main" id="{AC4969EE-BC3F-BA4C-978F-C98F8B111A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9610" y="1030209"/>
            <a:ext cx="7764780" cy="3703320"/>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36803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10B7B4-BC71-054A-A305-2827ABA5BE87}"/>
              </a:ext>
            </a:extLst>
          </p:cNvPr>
          <p:cNvSpPr>
            <a:spLocks noGrp="1"/>
          </p:cNvSpPr>
          <p:nvPr>
            <p:ph type="title"/>
          </p:nvPr>
        </p:nvSpPr>
        <p:spPr>
          <a:xfrm>
            <a:off x="311700" y="292730"/>
            <a:ext cx="8520600" cy="572700"/>
          </a:xfrm>
        </p:spPr>
        <p:txBody>
          <a:bodyPr/>
          <a:lstStyle/>
          <a:p>
            <a:r>
              <a:rPr lang="en-GB" dirty="0"/>
              <a:t>Milestones</a:t>
            </a:r>
            <a:br>
              <a:rPr lang="en-GB" dirty="0"/>
            </a:br>
            <a:endParaRPr lang="en-GB" dirty="0"/>
          </a:p>
        </p:txBody>
      </p:sp>
      <p:graphicFrame>
        <p:nvGraphicFramePr>
          <p:cNvPr id="6" name="Table 5">
            <a:extLst>
              <a:ext uri="{FF2B5EF4-FFF2-40B4-BE49-F238E27FC236}">
                <a16:creationId xmlns:a16="http://schemas.microsoft.com/office/drawing/2014/main" id="{5FAD13C9-0BE2-594F-9F24-F4379F07F824}"/>
              </a:ext>
            </a:extLst>
          </p:cNvPr>
          <p:cNvGraphicFramePr>
            <a:graphicFrameLocks noGrp="1"/>
          </p:cNvGraphicFramePr>
          <p:nvPr/>
        </p:nvGraphicFramePr>
        <p:xfrm>
          <a:off x="724395" y="890174"/>
          <a:ext cx="8003968" cy="4150995"/>
        </p:xfrm>
        <a:graphic>
          <a:graphicData uri="http://schemas.openxmlformats.org/drawingml/2006/table">
            <a:tbl>
              <a:tblPr bandRow="1">
                <a:effectLst>
                  <a:outerShdw blurRad="50800" dist="38100" dir="2700000" algn="tl" rotWithShape="0">
                    <a:prstClr val="black">
                      <a:alpha val="40000"/>
                    </a:prstClr>
                  </a:outerShdw>
                </a:effectLst>
              </a:tblPr>
              <a:tblGrid>
                <a:gridCol w="873589">
                  <a:extLst>
                    <a:ext uri="{9D8B030D-6E8A-4147-A177-3AD203B41FA5}">
                      <a16:colId xmlns:a16="http://schemas.microsoft.com/office/drawing/2014/main" val="4248874574"/>
                    </a:ext>
                  </a:extLst>
                </a:gridCol>
                <a:gridCol w="1888842">
                  <a:extLst>
                    <a:ext uri="{9D8B030D-6E8A-4147-A177-3AD203B41FA5}">
                      <a16:colId xmlns:a16="http://schemas.microsoft.com/office/drawing/2014/main" val="3415638282"/>
                    </a:ext>
                  </a:extLst>
                </a:gridCol>
                <a:gridCol w="991642">
                  <a:extLst>
                    <a:ext uri="{9D8B030D-6E8A-4147-A177-3AD203B41FA5}">
                      <a16:colId xmlns:a16="http://schemas.microsoft.com/office/drawing/2014/main" val="4255098063"/>
                    </a:ext>
                  </a:extLst>
                </a:gridCol>
                <a:gridCol w="543042">
                  <a:extLst>
                    <a:ext uri="{9D8B030D-6E8A-4147-A177-3AD203B41FA5}">
                      <a16:colId xmlns:a16="http://schemas.microsoft.com/office/drawing/2014/main" val="1574722899"/>
                    </a:ext>
                  </a:extLst>
                </a:gridCol>
                <a:gridCol w="3706853">
                  <a:extLst>
                    <a:ext uri="{9D8B030D-6E8A-4147-A177-3AD203B41FA5}">
                      <a16:colId xmlns:a16="http://schemas.microsoft.com/office/drawing/2014/main" val="2860545077"/>
                    </a:ext>
                  </a:extLst>
                </a:gridCol>
              </a:tblGrid>
              <a:tr h="267836">
                <a:tc>
                  <a:txBody>
                    <a:bodyPr/>
                    <a:lstStyle/>
                    <a:p>
                      <a:pPr algn="just">
                        <a:lnSpc>
                          <a:spcPct val="107000"/>
                        </a:lnSpc>
                        <a:spcAft>
                          <a:spcPts val="800"/>
                        </a:spcAft>
                      </a:pPr>
                      <a:r>
                        <a:rPr lang="en-GB" sz="1200" b="1">
                          <a:solidFill>
                            <a:schemeClr val="accent2"/>
                          </a:solidFill>
                          <a:effectLst/>
                          <a:latin typeface="+mn-lt"/>
                          <a:ea typeface="Calibri" panose="020F0502020204030204" pitchFamily="34" charset="0"/>
                        </a:rPr>
                        <a:t>No.</a:t>
                      </a:r>
                      <a:endParaRPr lang="it-IT" sz="1200" b="1">
                        <a:solidFill>
                          <a:schemeClr val="accent2"/>
                        </a:solidFill>
                        <a:effectLst/>
                        <a:latin typeface="+mn-lt"/>
                        <a:ea typeface="Calibri" panose="020F0502020204030204" pitchFamily="34" charset="0"/>
                      </a:endParaRPr>
                    </a:p>
                  </a:txBody>
                  <a:tcPr marL="52355" marR="52355"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3E762A"/>
                    </a:solidFill>
                  </a:tcPr>
                </a:tc>
                <a:tc>
                  <a:txBody>
                    <a:bodyPr/>
                    <a:lstStyle/>
                    <a:p>
                      <a:pPr algn="just">
                        <a:lnSpc>
                          <a:spcPct val="107000"/>
                        </a:lnSpc>
                        <a:spcAft>
                          <a:spcPts val="800"/>
                        </a:spcAft>
                      </a:pPr>
                      <a:r>
                        <a:rPr lang="en-GB" sz="1200" b="1">
                          <a:solidFill>
                            <a:schemeClr val="accent2"/>
                          </a:solidFill>
                          <a:effectLst/>
                          <a:latin typeface="+mn-lt"/>
                          <a:ea typeface="Calibri" panose="020F0502020204030204" pitchFamily="34" charset="0"/>
                        </a:rPr>
                        <a:t>Milestone title</a:t>
                      </a:r>
                      <a:endParaRPr lang="it-IT" sz="1200" b="1">
                        <a:solidFill>
                          <a:schemeClr val="accent2"/>
                        </a:solidFill>
                        <a:effectLst/>
                        <a:latin typeface="+mn-lt"/>
                        <a:ea typeface="Calibri" panose="020F0502020204030204" pitchFamily="34" charset="0"/>
                      </a:endParaRPr>
                    </a:p>
                  </a:txBody>
                  <a:tcPr marL="52355" marR="52355"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3E762A"/>
                    </a:solidFill>
                  </a:tcPr>
                </a:tc>
                <a:tc>
                  <a:txBody>
                    <a:bodyPr/>
                    <a:lstStyle/>
                    <a:p>
                      <a:pPr algn="just">
                        <a:lnSpc>
                          <a:spcPct val="107000"/>
                        </a:lnSpc>
                        <a:spcAft>
                          <a:spcPts val="800"/>
                        </a:spcAft>
                      </a:pPr>
                      <a:r>
                        <a:rPr lang="en-GB" sz="1200" b="1">
                          <a:solidFill>
                            <a:schemeClr val="accent2"/>
                          </a:solidFill>
                          <a:effectLst/>
                          <a:latin typeface="+mn-lt"/>
                          <a:ea typeface="Calibri" panose="020F0502020204030204" pitchFamily="34" charset="0"/>
                        </a:rPr>
                        <a:t>Work package </a:t>
                      </a:r>
                      <a:endParaRPr lang="it-IT" sz="1200" b="1">
                        <a:solidFill>
                          <a:schemeClr val="accent2"/>
                        </a:solidFill>
                        <a:effectLst/>
                        <a:latin typeface="+mn-lt"/>
                        <a:ea typeface="Calibri" panose="020F0502020204030204" pitchFamily="34" charset="0"/>
                      </a:endParaRPr>
                    </a:p>
                  </a:txBody>
                  <a:tcPr marL="52355" marR="52355"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3E762A"/>
                    </a:solidFill>
                  </a:tcPr>
                </a:tc>
                <a:tc>
                  <a:txBody>
                    <a:bodyPr/>
                    <a:lstStyle/>
                    <a:p>
                      <a:pPr algn="just">
                        <a:lnSpc>
                          <a:spcPct val="107000"/>
                        </a:lnSpc>
                        <a:spcAft>
                          <a:spcPts val="800"/>
                        </a:spcAft>
                      </a:pPr>
                      <a:r>
                        <a:rPr lang="en-GB" sz="1200" b="1">
                          <a:solidFill>
                            <a:schemeClr val="accent2"/>
                          </a:solidFill>
                          <a:effectLst/>
                          <a:latin typeface="+mn-lt"/>
                          <a:ea typeface="Calibri" panose="020F0502020204030204" pitchFamily="34" charset="0"/>
                        </a:rPr>
                        <a:t>Due date</a:t>
                      </a:r>
                      <a:endParaRPr lang="it-IT" sz="1200" b="1">
                        <a:solidFill>
                          <a:schemeClr val="accent2"/>
                        </a:solidFill>
                        <a:effectLst/>
                        <a:latin typeface="+mn-lt"/>
                        <a:ea typeface="Calibri" panose="020F0502020204030204" pitchFamily="34" charset="0"/>
                      </a:endParaRPr>
                    </a:p>
                  </a:txBody>
                  <a:tcPr marL="52355" marR="52355"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3E762A"/>
                    </a:solidFill>
                  </a:tcPr>
                </a:tc>
                <a:tc>
                  <a:txBody>
                    <a:bodyPr/>
                    <a:lstStyle/>
                    <a:p>
                      <a:pPr algn="just">
                        <a:lnSpc>
                          <a:spcPct val="107000"/>
                        </a:lnSpc>
                        <a:spcAft>
                          <a:spcPts val="800"/>
                        </a:spcAft>
                      </a:pPr>
                      <a:r>
                        <a:rPr lang="en-GB" sz="1200" b="1" dirty="0">
                          <a:solidFill>
                            <a:schemeClr val="accent2"/>
                          </a:solidFill>
                          <a:effectLst/>
                          <a:latin typeface="+mn-lt"/>
                          <a:ea typeface="Calibri" panose="020F0502020204030204" pitchFamily="34" charset="0"/>
                        </a:rPr>
                        <a:t>Means of verification</a:t>
                      </a:r>
                      <a:endParaRPr lang="it-IT" sz="1200" b="1" dirty="0">
                        <a:solidFill>
                          <a:schemeClr val="accent2"/>
                        </a:solidFill>
                        <a:effectLst/>
                        <a:latin typeface="+mn-lt"/>
                        <a:ea typeface="Calibri" panose="020F0502020204030204" pitchFamily="34" charset="0"/>
                      </a:endParaRPr>
                    </a:p>
                  </a:txBody>
                  <a:tcPr marL="52355" marR="52355"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3E762A"/>
                    </a:solidFill>
                  </a:tcPr>
                </a:tc>
                <a:extLst>
                  <a:ext uri="{0D108BD9-81ED-4DB2-BD59-A6C34878D82A}">
                    <a16:rowId xmlns:a16="http://schemas.microsoft.com/office/drawing/2014/main" val="4102330258"/>
                  </a:ext>
                </a:extLst>
              </a:tr>
              <a:tr h="541682">
                <a:tc>
                  <a:txBody>
                    <a:bodyPr/>
                    <a:lstStyle/>
                    <a:p>
                      <a:pPr algn="just">
                        <a:lnSpc>
                          <a:spcPct val="107000"/>
                        </a:lnSpc>
                        <a:spcAft>
                          <a:spcPts val="800"/>
                        </a:spcAft>
                      </a:pPr>
                      <a:r>
                        <a:rPr lang="en-GB" sz="1200">
                          <a:solidFill>
                            <a:srgbClr val="396336"/>
                          </a:solidFill>
                          <a:effectLst/>
                          <a:latin typeface="+mn-lt"/>
                          <a:ea typeface="Calibri" panose="020F0502020204030204" pitchFamily="34" charset="0"/>
                        </a:rPr>
                        <a:t>Mi1</a:t>
                      </a:r>
                      <a:endParaRPr lang="it-IT" sz="1200">
                        <a:solidFill>
                          <a:srgbClr val="396336"/>
                        </a:solidFill>
                        <a:effectLst/>
                        <a:latin typeface="+mn-lt"/>
                        <a:ea typeface="Calibri" panose="020F0502020204030204" pitchFamily="34" charset="0"/>
                      </a:endParaRPr>
                    </a:p>
                    <a:p>
                      <a:pPr algn="just">
                        <a:lnSpc>
                          <a:spcPct val="107000"/>
                        </a:lnSpc>
                        <a:spcAft>
                          <a:spcPts val="800"/>
                        </a:spcAft>
                      </a:pPr>
                      <a:r>
                        <a:rPr lang="en-GB" sz="1200" b="1">
                          <a:solidFill>
                            <a:srgbClr val="396336"/>
                          </a:solidFill>
                          <a:effectLst/>
                          <a:latin typeface="+mn-lt"/>
                          <a:ea typeface="Calibri" panose="020F0502020204030204" pitchFamily="34" charset="0"/>
                        </a:rPr>
                        <a:t>Initiated</a:t>
                      </a:r>
                      <a:endParaRPr lang="it-IT" sz="1200">
                        <a:solidFill>
                          <a:srgbClr val="396336"/>
                        </a:solidFill>
                        <a:effectLst/>
                        <a:latin typeface="+mn-lt"/>
                        <a:ea typeface="Calibri" panose="020F0502020204030204" pitchFamily="34" charset="0"/>
                      </a:endParaRPr>
                    </a:p>
                  </a:txBody>
                  <a:tcPr marL="52355" marR="52355"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1200">
                          <a:solidFill>
                            <a:srgbClr val="396336"/>
                          </a:solidFill>
                          <a:effectLst/>
                          <a:latin typeface="+mn-lt"/>
                          <a:ea typeface="Calibri" panose="020F0502020204030204" pitchFamily="34" charset="0"/>
                        </a:rPr>
                        <a:t>Requirements, Project and Data Management guidelines</a:t>
                      </a:r>
                      <a:endParaRPr lang="it-IT" sz="1200">
                        <a:solidFill>
                          <a:srgbClr val="396336"/>
                        </a:solidFill>
                        <a:effectLst/>
                        <a:latin typeface="+mn-lt"/>
                        <a:ea typeface="Calibri" panose="020F0502020204030204" pitchFamily="34" charset="0"/>
                      </a:endParaRPr>
                    </a:p>
                  </a:txBody>
                  <a:tcPr marL="52355" marR="52355"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gn="just">
                        <a:lnSpc>
                          <a:spcPct val="107000"/>
                        </a:lnSpc>
                        <a:spcAft>
                          <a:spcPts val="800"/>
                        </a:spcAft>
                      </a:pPr>
                      <a:r>
                        <a:rPr lang="en-GB" sz="1200">
                          <a:solidFill>
                            <a:srgbClr val="396336"/>
                          </a:solidFill>
                          <a:effectLst/>
                          <a:latin typeface="+mn-lt"/>
                          <a:ea typeface="Calibri" panose="020F0502020204030204" pitchFamily="34" charset="0"/>
                        </a:rPr>
                        <a:t>WP1,  WP6</a:t>
                      </a:r>
                      <a:endParaRPr lang="it-IT" sz="1200">
                        <a:solidFill>
                          <a:srgbClr val="396336"/>
                        </a:solidFill>
                        <a:effectLst/>
                        <a:latin typeface="+mn-lt"/>
                        <a:ea typeface="Calibri" panose="020F0502020204030204" pitchFamily="34" charset="0"/>
                      </a:endParaRPr>
                    </a:p>
                  </a:txBody>
                  <a:tcPr marL="52355" marR="52355"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gn="just">
                        <a:lnSpc>
                          <a:spcPct val="107000"/>
                        </a:lnSpc>
                        <a:spcAft>
                          <a:spcPts val="800"/>
                        </a:spcAft>
                      </a:pPr>
                      <a:r>
                        <a:rPr lang="en-GB" sz="1200">
                          <a:solidFill>
                            <a:srgbClr val="396336"/>
                          </a:solidFill>
                          <a:effectLst/>
                          <a:latin typeface="+mn-lt"/>
                          <a:ea typeface="Calibri" panose="020F0502020204030204" pitchFamily="34" charset="0"/>
                        </a:rPr>
                        <a:t>M06</a:t>
                      </a:r>
                      <a:endParaRPr lang="it-IT" sz="1200">
                        <a:solidFill>
                          <a:srgbClr val="396336"/>
                        </a:solidFill>
                        <a:effectLst/>
                        <a:latin typeface="+mn-lt"/>
                        <a:ea typeface="Calibri" panose="020F0502020204030204" pitchFamily="34" charset="0"/>
                      </a:endParaRPr>
                    </a:p>
                  </a:txBody>
                  <a:tcPr marL="52355" marR="52355"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gn="just">
                        <a:lnSpc>
                          <a:spcPct val="107000"/>
                        </a:lnSpc>
                        <a:spcAft>
                          <a:spcPts val="800"/>
                        </a:spcAft>
                      </a:pPr>
                      <a:r>
                        <a:rPr lang="en-GB" sz="1200" dirty="0">
                          <a:solidFill>
                            <a:srgbClr val="396336"/>
                          </a:solidFill>
                          <a:effectLst/>
                          <a:latin typeface="+mn-lt"/>
                          <a:ea typeface="Calibri" panose="020F0502020204030204" pitchFamily="34" charset="0"/>
                        </a:rPr>
                        <a:t>Release of the project handbook, (D6.1). Initial specifications of the Data Management Plan (D6.3). Pilot requirements collection and its Analysis (D1.1). Project Website. </a:t>
                      </a:r>
                      <a:endParaRPr lang="it-IT" sz="1200" dirty="0">
                        <a:solidFill>
                          <a:srgbClr val="396336"/>
                        </a:solidFill>
                        <a:effectLst/>
                        <a:latin typeface="+mn-lt"/>
                        <a:ea typeface="Calibri" panose="020F0502020204030204" pitchFamily="34" charset="0"/>
                      </a:endParaRPr>
                    </a:p>
                  </a:txBody>
                  <a:tcPr marL="52355" marR="52355"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extLst>
                  <a:ext uri="{0D108BD9-81ED-4DB2-BD59-A6C34878D82A}">
                    <a16:rowId xmlns:a16="http://schemas.microsoft.com/office/drawing/2014/main" val="3135678047"/>
                  </a:ext>
                </a:extLst>
              </a:tr>
              <a:tr h="541682">
                <a:tc>
                  <a:txBody>
                    <a:bodyPr/>
                    <a:lstStyle/>
                    <a:p>
                      <a:pPr algn="just">
                        <a:lnSpc>
                          <a:spcPct val="107000"/>
                        </a:lnSpc>
                        <a:spcAft>
                          <a:spcPts val="800"/>
                        </a:spcAft>
                      </a:pPr>
                      <a:r>
                        <a:rPr lang="en-GB" sz="1200">
                          <a:solidFill>
                            <a:srgbClr val="396336"/>
                          </a:solidFill>
                          <a:effectLst/>
                          <a:latin typeface="+mn-lt"/>
                          <a:ea typeface="Calibri" panose="020F0502020204030204" pitchFamily="34" charset="0"/>
                        </a:rPr>
                        <a:t>Mi2</a:t>
                      </a:r>
                      <a:endParaRPr lang="it-IT" sz="1200">
                        <a:solidFill>
                          <a:srgbClr val="396336"/>
                        </a:solidFill>
                        <a:effectLst/>
                        <a:latin typeface="+mn-lt"/>
                        <a:ea typeface="Calibri" panose="020F0502020204030204" pitchFamily="34" charset="0"/>
                      </a:endParaRPr>
                    </a:p>
                    <a:p>
                      <a:pPr algn="just">
                        <a:lnSpc>
                          <a:spcPct val="107000"/>
                        </a:lnSpc>
                        <a:spcAft>
                          <a:spcPts val="800"/>
                        </a:spcAft>
                      </a:pPr>
                      <a:r>
                        <a:rPr lang="en-GB" sz="1200" b="1">
                          <a:solidFill>
                            <a:srgbClr val="396336"/>
                          </a:solidFill>
                          <a:effectLst/>
                          <a:latin typeface="+mn-lt"/>
                          <a:ea typeface="Calibri" panose="020F0502020204030204" pitchFamily="34" charset="0"/>
                        </a:rPr>
                        <a:t>Prepared</a:t>
                      </a:r>
                      <a:endParaRPr lang="it-IT" sz="1200">
                        <a:solidFill>
                          <a:srgbClr val="396336"/>
                        </a:solidFill>
                        <a:effectLst/>
                        <a:latin typeface="+mn-lt"/>
                        <a:ea typeface="Calibri" panose="020F0502020204030204" pitchFamily="34" charset="0"/>
                      </a:endParaRPr>
                    </a:p>
                  </a:txBody>
                  <a:tcPr marL="52355" marR="52355"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1200">
                          <a:solidFill>
                            <a:srgbClr val="396336"/>
                          </a:solidFill>
                          <a:effectLst/>
                          <a:latin typeface="+mn-lt"/>
                          <a:ea typeface="Calibri" panose="020F0502020204030204" pitchFamily="34" charset="0"/>
                        </a:rPr>
                        <a:t>Green Deal Sustainability Guidelines</a:t>
                      </a:r>
                      <a:endParaRPr lang="it-IT" sz="1200">
                        <a:solidFill>
                          <a:srgbClr val="396336"/>
                        </a:solidFill>
                        <a:effectLst/>
                        <a:latin typeface="+mn-lt"/>
                        <a:ea typeface="Calibri" panose="020F0502020204030204" pitchFamily="34" charset="0"/>
                      </a:endParaRPr>
                    </a:p>
                  </a:txBody>
                  <a:tcPr marL="52355" marR="52355"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gn="just">
                        <a:lnSpc>
                          <a:spcPct val="107000"/>
                        </a:lnSpc>
                        <a:spcAft>
                          <a:spcPts val="800"/>
                        </a:spcAft>
                      </a:pPr>
                      <a:r>
                        <a:rPr lang="en-GB" sz="1200">
                          <a:solidFill>
                            <a:srgbClr val="396336"/>
                          </a:solidFill>
                          <a:effectLst/>
                          <a:latin typeface="+mn-lt"/>
                          <a:ea typeface="Calibri" panose="020F0502020204030204" pitchFamily="34" charset="0"/>
                        </a:rPr>
                        <a:t>WP1, WP2, WP3, WP4, WP6</a:t>
                      </a:r>
                      <a:endParaRPr lang="it-IT" sz="1200">
                        <a:solidFill>
                          <a:srgbClr val="396336"/>
                        </a:solidFill>
                        <a:effectLst/>
                        <a:latin typeface="+mn-lt"/>
                        <a:ea typeface="Calibri" panose="020F0502020204030204" pitchFamily="34" charset="0"/>
                      </a:endParaRPr>
                    </a:p>
                  </a:txBody>
                  <a:tcPr marL="52355" marR="52355"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gn="just">
                        <a:lnSpc>
                          <a:spcPct val="107000"/>
                        </a:lnSpc>
                        <a:spcAft>
                          <a:spcPts val="800"/>
                        </a:spcAft>
                      </a:pPr>
                      <a:r>
                        <a:rPr lang="en-GB" sz="1200" dirty="0">
                          <a:solidFill>
                            <a:srgbClr val="396336"/>
                          </a:solidFill>
                          <a:effectLst/>
                          <a:latin typeface="+mn-lt"/>
                          <a:ea typeface="Calibri" panose="020F0502020204030204" pitchFamily="34" charset="0"/>
                        </a:rPr>
                        <a:t>M12</a:t>
                      </a:r>
                      <a:endParaRPr lang="it-IT" sz="1200" dirty="0">
                        <a:solidFill>
                          <a:srgbClr val="396336"/>
                        </a:solidFill>
                        <a:effectLst/>
                        <a:latin typeface="+mn-lt"/>
                        <a:ea typeface="Calibri" panose="020F0502020204030204" pitchFamily="34" charset="0"/>
                      </a:endParaRPr>
                    </a:p>
                  </a:txBody>
                  <a:tcPr marL="52355" marR="52355"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gn="just">
                        <a:lnSpc>
                          <a:spcPct val="107000"/>
                        </a:lnSpc>
                        <a:spcAft>
                          <a:spcPts val="800"/>
                        </a:spcAft>
                      </a:pPr>
                      <a:r>
                        <a:rPr lang="en-GB" sz="1200">
                          <a:solidFill>
                            <a:srgbClr val="396336"/>
                          </a:solidFill>
                          <a:effectLst/>
                          <a:latin typeface="+mn-lt"/>
                          <a:ea typeface="Calibri" panose="020F0502020204030204" pitchFamily="34" charset="0"/>
                        </a:rPr>
                        <a:t>Development of Green Deal KPIs (D1.2). Data Models Definition (D3.1, D6.2). Machine Learning Lifecycle (D4.1). Exploitation Strategy and Plans:  Individual and Joint (D2.1, D2.2).</a:t>
                      </a:r>
                      <a:endParaRPr lang="it-IT" sz="1200">
                        <a:solidFill>
                          <a:srgbClr val="396336"/>
                        </a:solidFill>
                        <a:effectLst/>
                        <a:latin typeface="+mn-lt"/>
                        <a:ea typeface="Calibri" panose="020F0502020204030204" pitchFamily="34" charset="0"/>
                      </a:endParaRPr>
                    </a:p>
                  </a:txBody>
                  <a:tcPr marL="52355" marR="52355"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extLst>
                  <a:ext uri="{0D108BD9-81ED-4DB2-BD59-A6C34878D82A}">
                    <a16:rowId xmlns:a16="http://schemas.microsoft.com/office/drawing/2014/main" val="3665348318"/>
                  </a:ext>
                </a:extLst>
              </a:tr>
              <a:tr h="482347">
                <a:tc>
                  <a:txBody>
                    <a:bodyPr/>
                    <a:lstStyle/>
                    <a:p>
                      <a:pPr algn="just">
                        <a:lnSpc>
                          <a:spcPct val="107000"/>
                        </a:lnSpc>
                        <a:spcAft>
                          <a:spcPts val="800"/>
                        </a:spcAft>
                      </a:pPr>
                      <a:r>
                        <a:rPr lang="en-GB" sz="1200" dirty="0">
                          <a:solidFill>
                            <a:srgbClr val="396336"/>
                          </a:solidFill>
                          <a:effectLst/>
                          <a:latin typeface="+mn-lt"/>
                          <a:ea typeface="Calibri" panose="020F0502020204030204" pitchFamily="34" charset="0"/>
                        </a:rPr>
                        <a:t>Mi3</a:t>
                      </a:r>
                      <a:endParaRPr lang="it-IT" sz="1200" dirty="0">
                        <a:solidFill>
                          <a:srgbClr val="396336"/>
                        </a:solidFill>
                        <a:effectLst/>
                        <a:latin typeface="+mn-lt"/>
                        <a:ea typeface="Calibri" panose="020F0502020204030204" pitchFamily="34" charset="0"/>
                      </a:endParaRPr>
                    </a:p>
                    <a:p>
                      <a:pPr algn="just">
                        <a:lnSpc>
                          <a:spcPct val="107000"/>
                        </a:lnSpc>
                        <a:spcAft>
                          <a:spcPts val="800"/>
                        </a:spcAft>
                      </a:pPr>
                      <a:r>
                        <a:rPr lang="en-GB" sz="1200" b="1" dirty="0">
                          <a:solidFill>
                            <a:srgbClr val="396336"/>
                          </a:solidFill>
                          <a:effectLst/>
                          <a:latin typeface="+mn-lt"/>
                          <a:ea typeface="Calibri" panose="020F0502020204030204" pitchFamily="34" charset="0"/>
                        </a:rPr>
                        <a:t>Developed</a:t>
                      </a:r>
                      <a:endParaRPr lang="it-IT" sz="1200" dirty="0">
                        <a:solidFill>
                          <a:srgbClr val="396336"/>
                        </a:solidFill>
                        <a:effectLst/>
                        <a:latin typeface="+mn-lt"/>
                        <a:ea typeface="Calibri" panose="020F0502020204030204" pitchFamily="34" charset="0"/>
                      </a:endParaRPr>
                    </a:p>
                  </a:txBody>
                  <a:tcPr marL="52355" marR="52355"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1200">
                          <a:solidFill>
                            <a:srgbClr val="396336"/>
                          </a:solidFill>
                          <a:effectLst/>
                          <a:latin typeface="+mn-lt"/>
                          <a:ea typeface="Calibri" panose="020F0502020204030204" pitchFamily="34" charset="0"/>
                        </a:rPr>
                        <a:t>Development of AI and Data Services </a:t>
                      </a:r>
                      <a:endParaRPr lang="it-IT" sz="1200">
                        <a:solidFill>
                          <a:srgbClr val="396336"/>
                        </a:solidFill>
                        <a:effectLst/>
                        <a:latin typeface="+mn-lt"/>
                        <a:ea typeface="Calibri" panose="020F0502020204030204" pitchFamily="34" charset="0"/>
                      </a:endParaRPr>
                    </a:p>
                  </a:txBody>
                  <a:tcPr marL="52355" marR="52355"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gn="just">
                        <a:lnSpc>
                          <a:spcPct val="107000"/>
                        </a:lnSpc>
                        <a:spcAft>
                          <a:spcPts val="800"/>
                        </a:spcAft>
                      </a:pPr>
                      <a:r>
                        <a:rPr lang="en-GB" sz="1200">
                          <a:solidFill>
                            <a:srgbClr val="396336"/>
                          </a:solidFill>
                          <a:effectLst/>
                          <a:latin typeface="+mn-lt"/>
                          <a:ea typeface="Calibri" panose="020F0502020204030204" pitchFamily="34" charset="0"/>
                        </a:rPr>
                        <a:t>WP3, WP4, WP5,  WP6</a:t>
                      </a:r>
                      <a:endParaRPr lang="it-IT" sz="1200">
                        <a:solidFill>
                          <a:srgbClr val="396336"/>
                        </a:solidFill>
                        <a:effectLst/>
                        <a:latin typeface="+mn-lt"/>
                        <a:ea typeface="Calibri" panose="020F0502020204030204" pitchFamily="34" charset="0"/>
                      </a:endParaRPr>
                    </a:p>
                  </a:txBody>
                  <a:tcPr marL="52355" marR="52355"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gn="just">
                        <a:lnSpc>
                          <a:spcPct val="107000"/>
                        </a:lnSpc>
                        <a:spcAft>
                          <a:spcPts val="800"/>
                        </a:spcAft>
                      </a:pPr>
                      <a:r>
                        <a:rPr lang="en-GB" sz="1200">
                          <a:solidFill>
                            <a:srgbClr val="396336"/>
                          </a:solidFill>
                          <a:effectLst/>
                          <a:latin typeface="+mn-lt"/>
                          <a:ea typeface="Calibri" panose="020F0502020204030204" pitchFamily="34" charset="0"/>
                        </a:rPr>
                        <a:t>M18</a:t>
                      </a:r>
                      <a:endParaRPr lang="it-IT" sz="1200">
                        <a:solidFill>
                          <a:srgbClr val="396336"/>
                        </a:solidFill>
                        <a:effectLst/>
                        <a:latin typeface="+mn-lt"/>
                        <a:ea typeface="Calibri" panose="020F0502020204030204" pitchFamily="34" charset="0"/>
                      </a:endParaRPr>
                    </a:p>
                  </a:txBody>
                  <a:tcPr marL="52355" marR="52355"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gn="just">
                        <a:lnSpc>
                          <a:spcPct val="107000"/>
                        </a:lnSpc>
                        <a:spcAft>
                          <a:spcPts val="800"/>
                        </a:spcAft>
                      </a:pPr>
                      <a:r>
                        <a:rPr lang="en-GB" sz="1200">
                          <a:solidFill>
                            <a:srgbClr val="396336"/>
                          </a:solidFill>
                          <a:effectLst/>
                          <a:latin typeface="+mn-lt"/>
                          <a:ea typeface="Calibri" panose="020F0502020204030204" pitchFamily="34" charset="0"/>
                        </a:rPr>
                        <a:t>Technical Infrastructure Establishment. Data and AI Platform Building (D3.2, D3.3, D4.1, D4.2, D4.3, D5.1). Process Quality Assurance (D6.2)</a:t>
                      </a:r>
                      <a:endParaRPr lang="it-IT" sz="1200">
                        <a:solidFill>
                          <a:srgbClr val="396336"/>
                        </a:solidFill>
                        <a:effectLst/>
                        <a:latin typeface="+mn-lt"/>
                        <a:ea typeface="Calibri" panose="020F0502020204030204" pitchFamily="34" charset="0"/>
                      </a:endParaRPr>
                    </a:p>
                  </a:txBody>
                  <a:tcPr marL="52355" marR="52355"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extLst>
                  <a:ext uri="{0D108BD9-81ED-4DB2-BD59-A6C34878D82A}">
                    <a16:rowId xmlns:a16="http://schemas.microsoft.com/office/drawing/2014/main" val="107475912"/>
                  </a:ext>
                </a:extLst>
              </a:tr>
              <a:tr h="404735">
                <a:tc>
                  <a:txBody>
                    <a:bodyPr/>
                    <a:lstStyle/>
                    <a:p>
                      <a:pPr algn="just">
                        <a:lnSpc>
                          <a:spcPct val="107000"/>
                        </a:lnSpc>
                        <a:spcAft>
                          <a:spcPts val="800"/>
                        </a:spcAft>
                      </a:pPr>
                      <a:r>
                        <a:rPr lang="en-GB" sz="1200">
                          <a:solidFill>
                            <a:srgbClr val="396336"/>
                          </a:solidFill>
                          <a:effectLst/>
                          <a:latin typeface="+mn-lt"/>
                          <a:ea typeface="Calibri" panose="020F0502020204030204" pitchFamily="34" charset="0"/>
                        </a:rPr>
                        <a:t>Mi4</a:t>
                      </a:r>
                      <a:endParaRPr lang="it-IT" sz="1200">
                        <a:solidFill>
                          <a:srgbClr val="396336"/>
                        </a:solidFill>
                        <a:effectLst/>
                        <a:latin typeface="+mn-lt"/>
                        <a:ea typeface="Calibri" panose="020F0502020204030204" pitchFamily="34" charset="0"/>
                      </a:endParaRPr>
                    </a:p>
                    <a:p>
                      <a:pPr algn="just">
                        <a:lnSpc>
                          <a:spcPct val="107000"/>
                        </a:lnSpc>
                        <a:spcAft>
                          <a:spcPts val="800"/>
                        </a:spcAft>
                      </a:pPr>
                      <a:r>
                        <a:rPr lang="en-GB" sz="1200" b="1">
                          <a:solidFill>
                            <a:srgbClr val="396336"/>
                          </a:solidFill>
                          <a:effectLst/>
                          <a:latin typeface="+mn-lt"/>
                          <a:ea typeface="Calibri" panose="020F0502020204030204" pitchFamily="34" charset="0"/>
                        </a:rPr>
                        <a:t>Refined</a:t>
                      </a:r>
                      <a:endParaRPr lang="it-IT" sz="1200">
                        <a:solidFill>
                          <a:srgbClr val="396336"/>
                        </a:solidFill>
                        <a:effectLst/>
                        <a:latin typeface="+mn-lt"/>
                        <a:ea typeface="Calibri" panose="020F0502020204030204" pitchFamily="34" charset="0"/>
                      </a:endParaRPr>
                    </a:p>
                  </a:txBody>
                  <a:tcPr marL="52355" marR="52355"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1200">
                          <a:solidFill>
                            <a:srgbClr val="396336"/>
                          </a:solidFill>
                          <a:effectLst/>
                          <a:latin typeface="+mn-lt"/>
                          <a:ea typeface="Calibri" panose="020F0502020204030204" pitchFamily="34" charset="0"/>
                        </a:rPr>
                        <a:t>Edge-Cloud Platform Integration</a:t>
                      </a:r>
                      <a:endParaRPr lang="it-IT" sz="1200">
                        <a:solidFill>
                          <a:srgbClr val="396336"/>
                        </a:solidFill>
                        <a:effectLst/>
                        <a:latin typeface="+mn-lt"/>
                        <a:ea typeface="Calibri" panose="020F0502020204030204" pitchFamily="34" charset="0"/>
                      </a:endParaRPr>
                    </a:p>
                  </a:txBody>
                  <a:tcPr marL="52355" marR="52355"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gn="just">
                        <a:lnSpc>
                          <a:spcPct val="107000"/>
                        </a:lnSpc>
                        <a:spcAft>
                          <a:spcPts val="800"/>
                        </a:spcAft>
                      </a:pPr>
                      <a:r>
                        <a:rPr lang="en-GB" sz="1200">
                          <a:solidFill>
                            <a:srgbClr val="396336"/>
                          </a:solidFill>
                          <a:effectLst/>
                          <a:latin typeface="+mn-lt"/>
                          <a:ea typeface="Calibri" panose="020F0502020204030204" pitchFamily="34" charset="0"/>
                        </a:rPr>
                        <a:t>WP2, WP5,  WP6</a:t>
                      </a:r>
                      <a:endParaRPr lang="it-IT" sz="1200">
                        <a:solidFill>
                          <a:srgbClr val="396336"/>
                        </a:solidFill>
                        <a:effectLst/>
                        <a:latin typeface="+mn-lt"/>
                        <a:ea typeface="Calibri" panose="020F0502020204030204" pitchFamily="34" charset="0"/>
                      </a:endParaRPr>
                    </a:p>
                  </a:txBody>
                  <a:tcPr marL="52355" marR="52355"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gn="just">
                        <a:lnSpc>
                          <a:spcPct val="107000"/>
                        </a:lnSpc>
                        <a:spcAft>
                          <a:spcPts val="800"/>
                        </a:spcAft>
                      </a:pPr>
                      <a:r>
                        <a:rPr lang="en-GB" sz="1200" dirty="0">
                          <a:solidFill>
                            <a:srgbClr val="396336"/>
                          </a:solidFill>
                          <a:effectLst/>
                          <a:latin typeface="+mn-lt"/>
                          <a:ea typeface="Calibri" panose="020F0502020204030204" pitchFamily="34" charset="0"/>
                        </a:rPr>
                        <a:t>M24</a:t>
                      </a:r>
                      <a:endParaRPr lang="it-IT" sz="1200" dirty="0">
                        <a:solidFill>
                          <a:srgbClr val="396336"/>
                        </a:solidFill>
                        <a:effectLst/>
                        <a:latin typeface="+mn-lt"/>
                        <a:ea typeface="Calibri" panose="020F0502020204030204" pitchFamily="34" charset="0"/>
                      </a:endParaRPr>
                    </a:p>
                  </a:txBody>
                  <a:tcPr marL="52355" marR="52355"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gn="just">
                        <a:lnSpc>
                          <a:spcPct val="107000"/>
                        </a:lnSpc>
                        <a:spcAft>
                          <a:spcPts val="800"/>
                        </a:spcAft>
                      </a:pPr>
                      <a:r>
                        <a:rPr lang="en-GB" sz="1200">
                          <a:solidFill>
                            <a:srgbClr val="396336"/>
                          </a:solidFill>
                          <a:effectLst/>
                          <a:latin typeface="+mn-lt"/>
                          <a:ea typeface="Calibri" panose="020F0502020204030204" pitchFamily="34" charset="0"/>
                        </a:rPr>
                        <a:t>Edge-Cloud Platform Integration (D5.2). Quality and KPIs Validation (D6.3). Report on Cooperation and Dissemination (D2.2)</a:t>
                      </a:r>
                      <a:endParaRPr lang="it-IT" sz="1200">
                        <a:solidFill>
                          <a:srgbClr val="396336"/>
                        </a:solidFill>
                        <a:effectLst/>
                        <a:latin typeface="+mn-lt"/>
                        <a:ea typeface="Calibri" panose="020F0502020204030204" pitchFamily="34" charset="0"/>
                      </a:endParaRPr>
                    </a:p>
                  </a:txBody>
                  <a:tcPr marL="52355" marR="52355"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extLst>
                  <a:ext uri="{0D108BD9-81ED-4DB2-BD59-A6C34878D82A}">
                    <a16:rowId xmlns:a16="http://schemas.microsoft.com/office/drawing/2014/main" val="2070077609"/>
                  </a:ext>
                </a:extLst>
              </a:tr>
              <a:tr h="482347">
                <a:tc>
                  <a:txBody>
                    <a:bodyPr/>
                    <a:lstStyle/>
                    <a:p>
                      <a:pPr algn="just">
                        <a:lnSpc>
                          <a:spcPct val="107000"/>
                        </a:lnSpc>
                        <a:spcAft>
                          <a:spcPts val="800"/>
                        </a:spcAft>
                      </a:pPr>
                      <a:r>
                        <a:rPr lang="en-GB" sz="1200">
                          <a:solidFill>
                            <a:srgbClr val="396336"/>
                          </a:solidFill>
                          <a:effectLst/>
                          <a:latin typeface="+mn-lt"/>
                          <a:ea typeface="Calibri" panose="020F0502020204030204" pitchFamily="34" charset="0"/>
                        </a:rPr>
                        <a:t>Mi5</a:t>
                      </a:r>
                      <a:endParaRPr lang="it-IT" sz="1200">
                        <a:solidFill>
                          <a:srgbClr val="396336"/>
                        </a:solidFill>
                        <a:effectLst/>
                        <a:latin typeface="+mn-lt"/>
                        <a:ea typeface="Calibri" panose="020F0502020204030204" pitchFamily="34" charset="0"/>
                      </a:endParaRPr>
                    </a:p>
                    <a:p>
                      <a:pPr algn="just">
                        <a:lnSpc>
                          <a:spcPct val="107000"/>
                        </a:lnSpc>
                        <a:spcAft>
                          <a:spcPts val="800"/>
                        </a:spcAft>
                      </a:pPr>
                      <a:r>
                        <a:rPr lang="en-GB" sz="1200" b="1">
                          <a:solidFill>
                            <a:srgbClr val="396336"/>
                          </a:solidFill>
                          <a:effectLst/>
                          <a:latin typeface="+mn-lt"/>
                          <a:ea typeface="Calibri" panose="020F0502020204030204" pitchFamily="34" charset="0"/>
                        </a:rPr>
                        <a:t>Established</a:t>
                      </a:r>
                      <a:endParaRPr lang="it-IT" sz="1200">
                        <a:solidFill>
                          <a:srgbClr val="396336"/>
                        </a:solidFill>
                        <a:effectLst/>
                        <a:latin typeface="+mn-lt"/>
                        <a:ea typeface="Calibri" panose="020F0502020204030204" pitchFamily="34" charset="0"/>
                      </a:endParaRPr>
                    </a:p>
                  </a:txBody>
                  <a:tcPr marL="52355" marR="52355"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1200">
                          <a:solidFill>
                            <a:srgbClr val="396336"/>
                          </a:solidFill>
                          <a:effectLst/>
                          <a:latin typeface="+mn-lt"/>
                          <a:ea typeface="Calibri" panose="020F0502020204030204" pitchFamily="34" charset="0"/>
                        </a:rPr>
                        <a:t>AI and Data Services Assessment</a:t>
                      </a:r>
                      <a:endParaRPr lang="it-IT" sz="1200">
                        <a:solidFill>
                          <a:srgbClr val="396336"/>
                        </a:solidFill>
                        <a:effectLst/>
                        <a:latin typeface="+mn-lt"/>
                        <a:ea typeface="Calibri" panose="020F0502020204030204" pitchFamily="34" charset="0"/>
                      </a:endParaRPr>
                    </a:p>
                  </a:txBody>
                  <a:tcPr marL="52355" marR="52355"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gn="just">
                        <a:lnSpc>
                          <a:spcPct val="107000"/>
                        </a:lnSpc>
                        <a:spcAft>
                          <a:spcPts val="800"/>
                        </a:spcAft>
                      </a:pPr>
                      <a:r>
                        <a:rPr lang="en-GB" sz="1200">
                          <a:solidFill>
                            <a:srgbClr val="396336"/>
                          </a:solidFill>
                          <a:effectLst/>
                          <a:latin typeface="+mn-lt"/>
                          <a:ea typeface="Calibri" panose="020F0502020204030204" pitchFamily="34" charset="0"/>
                        </a:rPr>
                        <a:t>WP3, WP4, WP6</a:t>
                      </a:r>
                      <a:endParaRPr lang="it-IT" sz="1200">
                        <a:solidFill>
                          <a:srgbClr val="396336"/>
                        </a:solidFill>
                        <a:effectLst/>
                        <a:latin typeface="+mn-lt"/>
                        <a:ea typeface="Calibri" panose="020F0502020204030204" pitchFamily="34" charset="0"/>
                      </a:endParaRPr>
                    </a:p>
                  </a:txBody>
                  <a:tcPr marL="52355" marR="52355"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gn="just">
                        <a:lnSpc>
                          <a:spcPct val="107000"/>
                        </a:lnSpc>
                        <a:spcAft>
                          <a:spcPts val="800"/>
                        </a:spcAft>
                      </a:pPr>
                      <a:r>
                        <a:rPr lang="en-GB" sz="1200" dirty="0">
                          <a:solidFill>
                            <a:srgbClr val="396336"/>
                          </a:solidFill>
                          <a:effectLst/>
                          <a:latin typeface="+mn-lt"/>
                          <a:ea typeface="Calibri" panose="020F0502020204030204" pitchFamily="34" charset="0"/>
                        </a:rPr>
                        <a:t>M30</a:t>
                      </a:r>
                      <a:endParaRPr lang="it-IT" sz="1200" dirty="0">
                        <a:solidFill>
                          <a:srgbClr val="396336"/>
                        </a:solidFill>
                        <a:effectLst/>
                        <a:latin typeface="+mn-lt"/>
                        <a:ea typeface="Calibri" panose="020F0502020204030204" pitchFamily="34" charset="0"/>
                      </a:endParaRPr>
                    </a:p>
                  </a:txBody>
                  <a:tcPr marL="52355" marR="52355"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gn="just">
                        <a:lnSpc>
                          <a:spcPct val="107000"/>
                        </a:lnSpc>
                        <a:spcAft>
                          <a:spcPts val="800"/>
                        </a:spcAft>
                      </a:pPr>
                      <a:r>
                        <a:rPr lang="en-GB" sz="1200">
                          <a:solidFill>
                            <a:srgbClr val="396336"/>
                          </a:solidFill>
                          <a:effectLst/>
                          <a:latin typeface="+mn-lt"/>
                          <a:ea typeface="Calibri" panose="020F0502020204030204" pitchFamily="34" charset="0"/>
                        </a:rPr>
                        <a:t>AI and Data Services for Primary Food and By-product Quality Evaluation (D3.2, D3.3, D4.2, D4.3, D6.2)</a:t>
                      </a:r>
                      <a:endParaRPr lang="it-IT" sz="1200">
                        <a:solidFill>
                          <a:srgbClr val="396336"/>
                        </a:solidFill>
                        <a:effectLst/>
                        <a:latin typeface="+mn-lt"/>
                        <a:ea typeface="Calibri" panose="020F0502020204030204" pitchFamily="34" charset="0"/>
                      </a:endParaRPr>
                    </a:p>
                  </a:txBody>
                  <a:tcPr marL="52355" marR="52355"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extLst>
                  <a:ext uri="{0D108BD9-81ED-4DB2-BD59-A6C34878D82A}">
                    <a16:rowId xmlns:a16="http://schemas.microsoft.com/office/drawing/2014/main" val="3977894077"/>
                  </a:ext>
                </a:extLst>
              </a:tr>
              <a:tr h="541682">
                <a:tc>
                  <a:txBody>
                    <a:bodyPr/>
                    <a:lstStyle/>
                    <a:p>
                      <a:pPr algn="just">
                        <a:lnSpc>
                          <a:spcPct val="107000"/>
                        </a:lnSpc>
                        <a:spcAft>
                          <a:spcPts val="800"/>
                        </a:spcAft>
                      </a:pPr>
                      <a:r>
                        <a:rPr lang="en-GB" sz="1200">
                          <a:solidFill>
                            <a:srgbClr val="396336"/>
                          </a:solidFill>
                          <a:effectLst/>
                          <a:latin typeface="+mn-lt"/>
                          <a:ea typeface="Calibri" panose="020F0502020204030204" pitchFamily="34" charset="0"/>
                        </a:rPr>
                        <a:t>Mi6</a:t>
                      </a:r>
                      <a:endParaRPr lang="it-IT" sz="1200">
                        <a:solidFill>
                          <a:srgbClr val="396336"/>
                        </a:solidFill>
                        <a:effectLst/>
                        <a:latin typeface="+mn-lt"/>
                        <a:ea typeface="Calibri" panose="020F0502020204030204" pitchFamily="34" charset="0"/>
                      </a:endParaRPr>
                    </a:p>
                    <a:p>
                      <a:pPr algn="just">
                        <a:lnSpc>
                          <a:spcPct val="107000"/>
                        </a:lnSpc>
                        <a:spcAft>
                          <a:spcPts val="800"/>
                        </a:spcAft>
                      </a:pPr>
                      <a:r>
                        <a:rPr lang="en-GB" sz="1200" b="1">
                          <a:solidFill>
                            <a:srgbClr val="396336"/>
                          </a:solidFill>
                          <a:effectLst/>
                          <a:latin typeface="+mn-lt"/>
                          <a:ea typeface="Calibri" panose="020F0502020204030204" pitchFamily="34" charset="0"/>
                        </a:rPr>
                        <a:t>Matured</a:t>
                      </a:r>
                      <a:endParaRPr lang="it-IT" sz="1200">
                        <a:solidFill>
                          <a:srgbClr val="396336"/>
                        </a:solidFill>
                        <a:effectLst/>
                        <a:latin typeface="+mn-lt"/>
                        <a:ea typeface="Calibri" panose="020F0502020204030204" pitchFamily="34" charset="0"/>
                      </a:endParaRPr>
                    </a:p>
                  </a:txBody>
                  <a:tcPr marL="52355" marR="52355"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1200">
                          <a:solidFill>
                            <a:srgbClr val="396336"/>
                          </a:solidFill>
                          <a:effectLst/>
                          <a:latin typeface="+mn-lt"/>
                          <a:ea typeface="Calibri" panose="020F0502020204030204" pitchFamily="34" charset="0"/>
                        </a:rPr>
                        <a:t>CLARUS Pilot Validated</a:t>
                      </a:r>
                      <a:endParaRPr lang="it-IT" sz="1200">
                        <a:solidFill>
                          <a:srgbClr val="396336"/>
                        </a:solidFill>
                        <a:effectLst/>
                        <a:latin typeface="+mn-lt"/>
                        <a:ea typeface="Calibri" panose="020F0502020204030204" pitchFamily="34" charset="0"/>
                      </a:endParaRPr>
                    </a:p>
                  </a:txBody>
                  <a:tcPr marL="52355" marR="52355"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gn="just">
                        <a:lnSpc>
                          <a:spcPct val="107000"/>
                        </a:lnSpc>
                        <a:spcAft>
                          <a:spcPts val="800"/>
                        </a:spcAft>
                      </a:pPr>
                      <a:r>
                        <a:rPr lang="en-GB" sz="1200">
                          <a:solidFill>
                            <a:srgbClr val="396336"/>
                          </a:solidFill>
                          <a:effectLst/>
                          <a:latin typeface="+mn-lt"/>
                          <a:ea typeface="Calibri" panose="020F0502020204030204" pitchFamily="34" charset="0"/>
                        </a:rPr>
                        <a:t>WP1, WP2, WP5, WP6</a:t>
                      </a:r>
                      <a:endParaRPr lang="it-IT" sz="1200">
                        <a:solidFill>
                          <a:srgbClr val="396336"/>
                        </a:solidFill>
                        <a:effectLst/>
                        <a:latin typeface="+mn-lt"/>
                        <a:ea typeface="Calibri" panose="020F0502020204030204" pitchFamily="34" charset="0"/>
                      </a:endParaRPr>
                    </a:p>
                  </a:txBody>
                  <a:tcPr marL="52355" marR="52355"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gn="just">
                        <a:lnSpc>
                          <a:spcPct val="107000"/>
                        </a:lnSpc>
                        <a:spcAft>
                          <a:spcPts val="800"/>
                        </a:spcAft>
                      </a:pPr>
                      <a:r>
                        <a:rPr lang="en-GB" sz="1200" dirty="0">
                          <a:solidFill>
                            <a:srgbClr val="396336"/>
                          </a:solidFill>
                          <a:effectLst/>
                          <a:latin typeface="+mn-lt"/>
                          <a:ea typeface="Calibri" panose="020F0502020204030204" pitchFamily="34" charset="0"/>
                        </a:rPr>
                        <a:t>M36</a:t>
                      </a:r>
                      <a:endParaRPr lang="it-IT" sz="1200" dirty="0">
                        <a:solidFill>
                          <a:srgbClr val="396336"/>
                        </a:solidFill>
                        <a:effectLst/>
                        <a:latin typeface="+mn-lt"/>
                        <a:ea typeface="Calibri" panose="020F0502020204030204" pitchFamily="34" charset="0"/>
                      </a:endParaRPr>
                    </a:p>
                  </a:txBody>
                  <a:tcPr marL="52355" marR="52355"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gn="just">
                        <a:lnSpc>
                          <a:spcPct val="107000"/>
                        </a:lnSpc>
                        <a:spcAft>
                          <a:spcPts val="800"/>
                        </a:spcAft>
                      </a:pPr>
                      <a:r>
                        <a:rPr lang="en-GB" sz="1200" dirty="0">
                          <a:solidFill>
                            <a:srgbClr val="396336"/>
                          </a:solidFill>
                          <a:effectLst/>
                          <a:latin typeface="+mn-lt"/>
                          <a:ea typeface="Calibri" panose="020F0502020204030204" pitchFamily="34" charset="0"/>
                        </a:rPr>
                        <a:t>Green Deal Sustainability Maturity Assessment (D1.3, D5.2, D5.3). Report on Exploitation, Dissemination and User Training (D2.1, D2.2, 2.3, D6.3) </a:t>
                      </a:r>
                      <a:endParaRPr lang="it-IT" sz="1200" dirty="0">
                        <a:solidFill>
                          <a:srgbClr val="396336"/>
                        </a:solidFill>
                        <a:effectLst/>
                        <a:latin typeface="+mn-lt"/>
                        <a:ea typeface="Calibri" panose="020F0502020204030204" pitchFamily="34" charset="0"/>
                      </a:endParaRPr>
                    </a:p>
                  </a:txBody>
                  <a:tcPr marL="52355" marR="52355"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extLst>
                  <a:ext uri="{0D108BD9-81ED-4DB2-BD59-A6C34878D82A}">
                    <a16:rowId xmlns:a16="http://schemas.microsoft.com/office/drawing/2014/main" val="2076792669"/>
                  </a:ext>
                </a:extLst>
              </a:tr>
            </a:tbl>
          </a:graphicData>
        </a:graphic>
      </p:graphicFrame>
    </p:spTree>
    <p:extLst>
      <p:ext uri="{BB962C8B-B14F-4D97-AF65-F5344CB8AC3E}">
        <p14:creationId xmlns:p14="http://schemas.microsoft.com/office/powerpoint/2010/main" val="954641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1571" name="Google Shape;1571;p62"/>
          <p:cNvSpPr txBox="1">
            <a:spLocks noGrp="1"/>
          </p:cNvSpPr>
          <p:nvPr>
            <p:ph type="title"/>
          </p:nvPr>
        </p:nvSpPr>
        <p:spPr>
          <a:xfrm>
            <a:off x="4860775" y="3558785"/>
            <a:ext cx="3072600" cy="623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chemeClr val="accent2"/>
                </a:solidFill>
              </a:rPr>
              <a:t>CLARUS</a:t>
            </a:r>
            <a:endParaRPr b="1" dirty="0">
              <a:solidFill>
                <a:schemeClr val="accent2"/>
              </a:solidFill>
              <a:latin typeface="Montserrat"/>
              <a:ea typeface="Montserrat"/>
              <a:cs typeface="Montserrat"/>
              <a:sym typeface="Montserrat"/>
            </a:endParaRPr>
          </a:p>
        </p:txBody>
      </p:sp>
      <p:sp>
        <p:nvSpPr>
          <p:cNvPr id="1572" name="Google Shape;1572;p62"/>
          <p:cNvSpPr txBox="1">
            <a:spLocks noGrp="1"/>
          </p:cNvSpPr>
          <p:nvPr>
            <p:ph type="subTitle" idx="1"/>
          </p:nvPr>
        </p:nvSpPr>
        <p:spPr>
          <a:xfrm>
            <a:off x="3477675" y="1154939"/>
            <a:ext cx="4455900" cy="1493400"/>
          </a:xfrm>
          <a:prstGeom prst="rect">
            <a:avLst/>
          </a:prstGeom>
        </p:spPr>
        <p:txBody>
          <a:bodyPr spcFirstLastPara="1" wrap="square" lIns="91425" tIns="91425" rIns="91425" bIns="91425" anchor="t" anchorCtr="0">
            <a:noAutofit/>
          </a:bodyPr>
          <a:lstStyle/>
          <a:p>
            <a:pPr marL="0" lvl="0" indent="0"/>
            <a:r>
              <a:rPr lang="en-GB" b="1" dirty="0"/>
              <a:t>“Optimizing Production and Logistic Resources </a:t>
            </a:r>
          </a:p>
          <a:p>
            <a:pPr marL="0" lvl="0" indent="0"/>
            <a:r>
              <a:rPr lang="en-GB" b="1" dirty="0"/>
              <a:t>in the Time-critical </a:t>
            </a:r>
          </a:p>
          <a:p>
            <a:pPr marL="0" lvl="0" indent="0"/>
            <a:r>
              <a:rPr lang="en-GB" b="1" dirty="0"/>
              <a:t>Bio Production Industries</a:t>
            </a:r>
          </a:p>
          <a:p>
            <a:pPr marL="0" lvl="0" indent="0"/>
            <a:r>
              <a:rPr lang="en-GB" b="1" dirty="0"/>
              <a:t> in Europe”</a:t>
            </a:r>
          </a:p>
        </p:txBody>
      </p:sp>
      <p:sp>
        <p:nvSpPr>
          <p:cNvPr id="4" name="Rectangle 3">
            <a:extLst>
              <a:ext uri="{FF2B5EF4-FFF2-40B4-BE49-F238E27FC236}">
                <a16:creationId xmlns:a16="http://schemas.microsoft.com/office/drawing/2014/main" id="{9E297701-B74F-FE46-A7AE-EA4F81F76872}"/>
              </a:ext>
            </a:extLst>
          </p:cNvPr>
          <p:cNvSpPr/>
          <p:nvPr/>
        </p:nvSpPr>
        <p:spPr>
          <a:xfrm>
            <a:off x="49678" y="1663974"/>
            <a:ext cx="2510409" cy="1815882"/>
          </a:xfrm>
          <a:prstGeom prst="rect">
            <a:avLst/>
          </a:prstGeom>
        </p:spPr>
        <p:txBody>
          <a:bodyPr wrap="square">
            <a:spAutoFit/>
          </a:bodyPr>
          <a:lstStyle/>
          <a:p>
            <a:pPr fontAlgn="base"/>
            <a:r>
              <a:rPr lang="en-GB" b="1" dirty="0">
                <a:solidFill>
                  <a:srgbClr val="396336"/>
                </a:solidFill>
                <a:latin typeface="inherit"/>
              </a:rPr>
              <a:t>Grant agreement ID</a:t>
            </a:r>
            <a:r>
              <a:rPr lang="en-GB" dirty="0">
                <a:solidFill>
                  <a:srgbClr val="396336"/>
                </a:solidFill>
                <a:latin typeface="inherit"/>
              </a:rPr>
              <a:t>: 101070076 </a:t>
            </a:r>
          </a:p>
          <a:p>
            <a:pPr fontAlgn="base"/>
            <a:br>
              <a:rPr lang="en-GB" dirty="0">
                <a:solidFill>
                  <a:srgbClr val="396336"/>
                </a:solidFill>
                <a:latin typeface="inherit"/>
              </a:rPr>
            </a:br>
            <a:r>
              <a:rPr lang="en-GB" b="1" dirty="0">
                <a:solidFill>
                  <a:srgbClr val="396336"/>
                </a:solidFill>
                <a:latin typeface="inherit"/>
              </a:rPr>
              <a:t>Start date: </a:t>
            </a:r>
            <a:r>
              <a:rPr lang="en-GB" dirty="0">
                <a:solidFill>
                  <a:srgbClr val="396336"/>
                </a:solidFill>
                <a:latin typeface="inherit"/>
              </a:rPr>
              <a:t>1 September 2022</a:t>
            </a:r>
          </a:p>
          <a:p>
            <a:pPr fontAlgn="base"/>
            <a:r>
              <a:rPr lang="en-GB" b="1" dirty="0">
                <a:solidFill>
                  <a:srgbClr val="396336"/>
                </a:solidFill>
                <a:latin typeface="inherit"/>
              </a:rPr>
              <a:t>End date:   </a:t>
            </a:r>
            <a:r>
              <a:rPr lang="en-GB" dirty="0">
                <a:solidFill>
                  <a:srgbClr val="396336"/>
                </a:solidFill>
                <a:latin typeface="inherit"/>
              </a:rPr>
              <a:t>31 August 2025</a:t>
            </a:r>
          </a:p>
          <a:p>
            <a:pPr fontAlgn="base"/>
            <a:endParaRPr lang="en-GB" b="1" dirty="0">
              <a:solidFill>
                <a:srgbClr val="396336"/>
              </a:solidFill>
              <a:latin typeface="inherit"/>
            </a:endParaRPr>
          </a:p>
          <a:p>
            <a:pPr algn="r" fontAlgn="base"/>
            <a:r>
              <a:rPr lang="en-GB" b="1" dirty="0">
                <a:solidFill>
                  <a:srgbClr val="396336"/>
                </a:solidFill>
                <a:latin typeface="inherit"/>
              </a:rPr>
              <a:t>Total cost:  </a:t>
            </a:r>
            <a:r>
              <a:rPr lang="en-GB" dirty="0">
                <a:solidFill>
                  <a:srgbClr val="396336"/>
                </a:solidFill>
                <a:latin typeface="inherit"/>
              </a:rPr>
              <a:t>€ 3 423 248,75</a:t>
            </a:r>
          </a:p>
          <a:p>
            <a:pPr algn="r" fontAlgn="base"/>
            <a:r>
              <a:rPr lang="en-GB" b="1" dirty="0">
                <a:solidFill>
                  <a:srgbClr val="396336"/>
                </a:solidFill>
                <a:latin typeface="inherit"/>
              </a:rPr>
              <a:t>EU contribution: </a:t>
            </a:r>
            <a:r>
              <a:rPr lang="en-GB" dirty="0">
                <a:solidFill>
                  <a:srgbClr val="396336"/>
                </a:solidFill>
                <a:latin typeface="inherit"/>
              </a:rPr>
              <a:t>€ 2 999 105,75</a:t>
            </a:r>
          </a:p>
        </p:txBody>
      </p:sp>
    </p:spTree>
    <p:extLst>
      <p:ext uri="{BB962C8B-B14F-4D97-AF65-F5344CB8AC3E}">
        <p14:creationId xmlns:p14="http://schemas.microsoft.com/office/powerpoint/2010/main" val="1308813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8CDBE-9A2E-B947-8CBF-E255946C0E63}"/>
              </a:ext>
            </a:extLst>
          </p:cNvPr>
          <p:cNvSpPr>
            <a:spLocks noGrp="1"/>
          </p:cNvSpPr>
          <p:nvPr>
            <p:ph type="title"/>
          </p:nvPr>
        </p:nvSpPr>
        <p:spPr/>
        <p:txBody>
          <a:bodyPr/>
          <a:lstStyle/>
          <a:p>
            <a:r>
              <a:rPr lang="en-GB" dirty="0"/>
              <a:t>Deliverables</a:t>
            </a:r>
          </a:p>
        </p:txBody>
      </p:sp>
      <p:graphicFrame>
        <p:nvGraphicFramePr>
          <p:cNvPr id="4" name="Table 3">
            <a:extLst>
              <a:ext uri="{FF2B5EF4-FFF2-40B4-BE49-F238E27FC236}">
                <a16:creationId xmlns:a16="http://schemas.microsoft.com/office/drawing/2014/main" id="{3FC17D1D-6C0A-8C41-B9A5-250F88FD5E52}"/>
              </a:ext>
            </a:extLst>
          </p:cNvPr>
          <p:cNvGraphicFramePr>
            <a:graphicFrameLocks noGrp="1"/>
          </p:cNvGraphicFramePr>
          <p:nvPr/>
        </p:nvGraphicFramePr>
        <p:xfrm>
          <a:off x="1363579" y="1267326"/>
          <a:ext cx="6272462" cy="3545307"/>
        </p:xfrm>
        <a:graphic>
          <a:graphicData uri="http://schemas.openxmlformats.org/drawingml/2006/table">
            <a:tbl>
              <a:tblPr bandRow="1">
                <a:effectLst>
                  <a:outerShdw blurRad="50800" dist="38100" dir="2700000" algn="tl" rotWithShape="0">
                    <a:prstClr val="black">
                      <a:alpha val="40000"/>
                    </a:prstClr>
                  </a:outerShdw>
                </a:effectLst>
              </a:tblPr>
              <a:tblGrid>
                <a:gridCol w="406464">
                  <a:extLst>
                    <a:ext uri="{9D8B030D-6E8A-4147-A177-3AD203B41FA5}">
                      <a16:colId xmlns:a16="http://schemas.microsoft.com/office/drawing/2014/main" val="4223920794"/>
                    </a:ext>
                  </a:extLst>
                </a:gridCol>
                <a:gridCol w="2733154">
                  <a:extLst>
                    <a:ext uri="{9D8B030D-6E8A-4147-A177-3AD203B41FA5}">
                      <a16:colId xmlns:a16="http://schemas.microsoft.com/office/drawing/2014/main" val="438509907"/>
                    </a:ext>
                  </a:extLst>
                </a:gridCol>
                <a:gridCol w="361505">
                  <a:extLst>
                    <a:ext uri="{9D8B030D-6E8A-4147-A177-3AD203B41FA5}">
                      <a16:colId xmlns:a16="http://schemas.microsoft.com/office/drawing/2014/main" val="933332216"/>
                    </a:ext>
                  </a:extLst>
                </a:gridCol>
                <a:gridCol w="637409">
                  <a:extLst>
                    <a:ext uri="{9D8B030D-6E8A-4147-A177-3AD203B41FA5}">
                      <a16:colId xmlns:a16="http://schemas.microsoft.com/office/drawing/2014/main" val="82928557"/>
                    </a:ext>
                  </a:extLst>
                </a:gridCol>
                <a:gridCol w="526553">
                  <a:extLst>
                    <a:ext uri="{9D8B030D-6E8A-4147-A177-3AD203B41FA5}">
                      <a16:colId xmlns:a16="http://schemas.microsoft.com/office/drawing/2014/main" val="1843046336"/>
                    </a:ext>
                  </a:extLst>
                </a:gridCol>
                <a:gridCol w="517317">
                  <a:extLst>
                    <a:ext uri="{9D8B030D-6E8A-4147-A177-3AD203B41FA5}">
                      <a16:colId xmlns:a16="http://schemas.microsoft.com/office/drawing/2014/main" val="1610609547"/>
                    </a:ext>
                  </a:extLst>
                </a:gridCol>
                <a:gridCol w="1090060">
                  <a:extLst>
                    <a:ext uri="{9D8B030D-6E8A-4147-A177-3AD203B41FA5}">
                      <a16:colId xmlns:a16="http://schemas.microsoft.com/office/drawing/2014/main" val="564052925"/>
                    </a:ext>
                  </a:extLst>
                </a:gridCol>
              </a:tblGrid>
              <a:tr h="324476">
                <a:tc>
                  <a:txBody>
                    <a:bodyPr/>
                    <a:lstStyle/>
                    <a:p>
                      <a:pPr>
                        <a:lnSpc>
                          <a:spcPct val="107000"/>
                        </a:lnSpc>
                        <a:spcAft>
                          <a:spcPts val="800"/>
                        </a:spcAft>
                      </a:pPr>
                      <a:r>
                        <a:rPr lang="en-GB" sz="800" b="1">
                          <a:solidFill>
                            <a:srgbClr val="FFFFFF"/>
                          </a:solidFill>
                          <a:effectLst/>
                          <a:latin typeface="Calibri" panose="020F0502020204030204" pitchFamily="34" charset="0"/>
                          <a:ea typeface="Calibri" panose="020F0502020204030204" pitchFamily="34" charset="0"/>
                        </a:rPr>
                        <a:t>No.</a:t>
                      </a:r>
                      <a:endParaRPr lang="it-IT" sz="800">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3E762A"/>
                    </a:solidFill>
                  </a:tcPr>
                </a:tc>
                <a:tc>
                  <a:txBody>
                    <a:bodyPr/>
                    <a:lstStyle/>
                    <a:p>
                      <a:pPr>
                        <a:lnSpc>
                          <a:spcPct val="107000"/>
                        </a:lnSpc>
                        <a:spcAft>
                          <a:spcPts val="800"/>
                        </a:spcAft>
                      </a:pPr>
                      <a:r>
                        <a:rPr lang="en-GB" sz="800" b="1">
                          <a:solidFill>
                            <a:srgbClr val="FFFFFF"/>
                          </a:solidFill>
                          <a:effectLst/>
                          <a:latin typeface="Calibri" panose="020F0502020204030204" pitchFamily="34" charset="0"/>
                          <a:ea typeface="Calibri" panose="020F0502020204030204" pitchFamily="34" charset="0"/>
                        </a:rPr>
                        <a:t>Deliverable title</a:t>
                      </a:r>
                      <a:endParaRPr lang="it-IT" sz="800">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3E762A"/>
                    </a:solidFill>
                  </a:tcPr>
                </a:tc>
                <a:tc>
                  <a:txBody>
                    <a:bodyPr/>
                    <a:lstStyle/>
                    <a:p>
                      <a:pPr>
                        <a:lnSpc>
                          <a:spcPct val="107000"/>
                        </a:lnSpc>
                        <a:spcAft>
                          <a:spcPts val="800"/>
                        </a:spcAft>
                      </a:pPr>
                      <a:r>
                        <a:rPr lang="en-GB" sz="800" b="1">
                          <a:solidFill>
                            <a:srgbClr val="FFFFFF"/>
                          </a:solidFill>
                          <a:effectLst/>
                          <a:latin typeface="Calibri" panose="020F0502020204030204" pitchFamily="34" charset="0"/>
                          <a:ea typeface="Calibri" panose="020F0502020204030204" pitchFamily="34" charset="0"/>
                        </a:rPr>
                        <a:t>WP</a:t>
                      </a:r>
                      <a:endParaRPr lang="it-IT" sz="800">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3E762A"/>
                    </a:solidFill>
                  </a:tcPr>
                </a:tc>
                <a:tc>
                  <a:txBody>
                    <a:bodyPr/>
                    <a:lstStyle/>
                    <a:p>
                      <a:pPr>
                        <a:lnSpc>
                          <a:spcPct val="107000"/>
                        </a:lnSpc>
                        <a:spcAft>
                          <a:spcPts val="800"/>
                        </a:spcAft>
                      </a:pPr>
                      <a:r>
                        <a:rPr lang="en-GB" sz="800" b="1">
                          <a:solidFill>
                            <a:srgbClr val="FFFFFF"/>
                          </a:solidFill>
                          <a:effectLst/>
                          <a:latin typeface="Calibri" panose="020F0502020204030204" pitchFamily="34" charset="0"/>
                          <a:ea typeface="Calibri" panose="020F0502020204030204" pitchFamily="34" charset="0"/>
                        </a:rPr>
                        <a:t>Leader</a:t>
                      </a:r>
                      <a:endParaRPr lang="it-IT" sz="800">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3E762A"/>
                    </a:solidFill>
                  </a:tcPr>
                </a:tc>
                <a:tc>
                  <a:txBody>
                    <a:bodyPr/>
                    <a:lstStyle/>
                    <a:p>
                      <a:pPr>
                        <a:lnSpc>
                          <a:spcPct val="107000"/>
                        </a:lnSpc>
                        <a:spcAft>
                          <a:spcPts val="800"/>
                        </a:spcAft>
                      </a:pPr>
                      <a:r>
                        <a:rPr lang="en-GB" sz="800" b="1">
                          <a:solidFill>
                            <a:srgbClr val="FFFFFF"/>
                          </a:solidFill>
                          <a:effectLst/>
                          <a:latin typeface="Calibri" panose="020F0502020204030204" pitchFamily="34" charset="0"/>
                          <a:ea typeface="Calibri" panose="020F0502020204030204" pitchFamily="34" charset="0"/>
                        </a:rPr>
                        <a:t>Type</a:t>
                      </a:r>
                      <a:endParaRPr lang="it-IT" sz="800">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3E762A"/>
                    </a:solidFill>
                  </a:tcPr>
                </a:tc>
                <a:tc>
                  <a:txBody>
                    <a:bodyPr/>
                    <a:lstStyle/>
                    <a:p>
                      <a:pPr>
                        <a:lnSpc>
                          <a:spcPct val="107000"/>
                        </a:lnSpc>
                        <a:spcAft>
                          <a:spcPts val="800"/>
                        </a:spcAft>
                      </a:pPr>
                      <a:r>
                        <a:rPr lang="en-GB" sz="800" b="1">
                          <a:solidFill>
                            <a:srgbClr val="FFFFFF"/>
                          </a:solidFill>
                          <a:effectLst/>
                          <a:latin typeface="Calibri" panose="020F0502020204030204" pitchFamily="34" charset="0"/>
                          <a:ea typeface="Calibri" panose="020F0502020204030204" pitchFamily="34" charset="0"/>
                        </a:rPr>
                        <a:t>Diss. level</a:t>
                      </a:r>
                      <a:endParaRPr lang="it-IT" sz="800">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3E762A"/>
                    </a:solidFill>
                  </a:tcPr>
                </a:tc>
                <a:tc>
                  <a:txBody>
                    <a:bodyPr/>
                    <a:lstStyle/>
                    <a:p>
                      <a:pPr>
                        <a:lnSpc>
                          <a:spcPct val="107000"/>
                        </a:lnSpc>
                        <a:spcAft>
                          <a:spcPts val="800"/>
                        </a:spcAft>
                      </a:pPr>
                      <a:r>
                        <a:rPr lang="en-GB" sz="800" b="1" dirty="0">
                          <a:solidFill>
                            <a:srgbClr val="FFFFFF"/>
                          </a:solidFill>
                          <a:effectLst/>
                          <a:latin typeface="Calibri" panose="020F0502020204030204" pitchFamily="34" charset="0"/>
                          <a:ea typeface="Calibri" panose="020F0502020204030204" pitchFamily="34" charset="0"/>
                        </a:rPr>
                        <a:t>Due date</a:t>
                      </a:r>
                      <a:endParaRPr lang="it-IT" sz="800" dirty="0">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3E762A"/>
                    </a:solidFill>
                  </a:tcPr>
                </a:tc>
                <a:extLst>
                  <a:ext uri="{0D108BD9-81ED-4DB2-BD59-A6C34878D82A}">
                    <a16:rowId xmlns:a16="http://schemas.microsoft.com/office/drawing/2014/main" val="2054449399"/>
                  </a:ext>
                </a:extLst>
              </a:tr>
              <a:tr h="158524">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D1.1</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Use Case Analysis </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1</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TAU</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R</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SEN</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M06</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extLst>
                  <a:ext uri="{0D108BD9-81ED-4DB2-BD59-A6C34878D82A}">
                    <a16:rowId xmlns:a16="http://schemas.microsoft.com/office/drawing/2014/main" val="2721352011"/>
                  </a:ext>
                </a:extLst>
              </a:tr>
              <a:tr h="158524">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D1.2</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Green Deal KPIs</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1</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POLIMI</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R</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PU</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M08</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extLst>
                  <a:ext uri="{0D108BD9-81ED-4DB2-BD59-A6C34878D82A}">
                    <a16:rowId xmlns:a16="http://schemas.microsoft.com/office/drawing/2014/main" val="1736062962"/>
                  </a:ext>
                </a:extLst>
              </a:tr>
              <a:tr h="158524">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D1.3</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Sustainability Maturity Assessment</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1</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POLIMI</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R</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PU</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M36</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extLst>
                  <a:ext uri="{0D108BD9-81ED-4DB2-BD59-A6C34878D82A}">
                    <a16:rowId xmlns:a16="http://schemas.microsoft.com/office/drawing/2014/main" val="369975265"/>
                  </a:ext>
                </a:extLst>
              </a:tr>
              <a:tr h="183868">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D2.1</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Report on Exploitation and Sustainability Strategy </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2</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KNOW</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R</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PU</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M12, M36</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extLst>
                  <a:ext uri="{0D108BD9-81ED-4DB2-BD59-A6C34878D82A}">
                    <a16:rowId xmlns:a16="http://schemas.microsoft.com/office/drawing/2014/main" val="1139800196"/>
                  </a:ext>
                </a:extLst>
              </a:tr>
              <a:tr h="205214">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D2.2</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Report on Dissemination and cooperation Activities</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2</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UPV</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R</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SEN</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M12, M24, M36</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extLst>
                  <a:ext uri="{0D108BD9-81ED-4DB2-BD59-A6C34878D82A}">
                    <a16:rowId xmlns:a16="http://schemas.microsoft.com/office/drawing/2014/main" val="777503312"/>
                  </a:ext>
                </a:extLst>
              </a:tr>
              <a:tr h="158524">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D2.3</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Report on User Training </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2</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POLIMI</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R</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PU</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M36</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extLst>
                  <a:ext uri="{0D108BD9-81ED-4DB2-BD59-A6C34878D82A}">
                    <a16:rowId xmlns:a16="http://schemas.microsoft.com/office/drawing/2014/main" val="398215927"/>
                  </a:ext>
                </a:extLst>
              </a:tr>
              <a:tr h="158524">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D3.1</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CLARUS Data Approach</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3</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ENG</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OTHER</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PU</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M09</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extLst>
                  <a:ext uri="{0D108BD9-81ED-4DB2-BD59-A6C34878D82A}">
                    <a16:rowId xmlns:a16="http://schemas.microsoft.com/office/drawing/2014/main" val="4034009665"/>
                  </a:ext>
                </a:extLst>
              </a:tr>
              <a:tr h="158524">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D3.2</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Edge-Cloud Data Management Services</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3</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IKERLAN</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DEM</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SEN</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M18-M30</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extLst>
                  <a:ext uri="{0D108BD9-81ED-4DB2-BD59-A6C34878D82A}">
                    <a16:rowId xmlns:a16="http://schemas.microsoft.com/office/drawing/2014/main" val="1870413473"/>
                  </a:ext>
                </a:extLst>
              </a:tr>
              <a:tr h="158524">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D3.3</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Data Harmonization and Transformation</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3</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TAU</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DEM</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SEN</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M18-M30</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extLst>
                  <a:ext uri="{0D108BD9-81ED-4DB2-BD59-A6C34878D82A}">
                    <a16:rowId xmlns:a16="http://schemas.microsoft.com/office/drawing/2014/main" val="1540566083"/>
                  </a:ext>
                </a:extLst>
              </a:tr>
              <a:tr h="158524">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D4.1</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Model lifecycle management - MLOps-</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4</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IKERLAN</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DEM</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SEN</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M12, M18</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extLst>
                  <a:ext uri="{0D108BD9-81ED-4DB2-BD59-A6C34878D82A}">
                    <a16:rowId xmlns:a16="http://schemas.microsoft.com/office/drawing/2014/main" val="52426582"/>
                  </a:ext>
                </a:extLst>
              </a:tr>
              <a:tr h="158524">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D4.2</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Primary Food Processing AI design</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4</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UPV</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DEM</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SEN</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M18, M30</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extLst>
                  <a:ext uri="{0D108BD9-81ED-4DB2-BD59-A6C34878D82A}">
                    <a16:rowId xmlns:a16="http://schemas.microsoft.com/office/drawing/2014/main" val="966354960"/>
                  </a:ext>
                </a:extLst>
              </a:tr>
              <a:tr h="197550">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D4.3</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By-product AI design</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4</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TAU</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DEM</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SEN</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M18, M30</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extLst>
                  <a:ext uri="{0D108BD9-81ED-4DB2-BD59-A6C34878D82A}">
                    <a16:rowId xmlns:a16="http://schemas.microsoft.com/office/drawing/2014/main" val="2340623090"/>
                  </a:ext>
                </a:extLst>
              </a:tr>
              <a:tr h="158524">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D5.1</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Integration and Data Engineering Report </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5</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TAU</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R</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PU</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M18</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extLst>
                  <a:ext uri="{0D108BD9-81ED-4DB2-BD59-A6C34878D82A}">
                    <a16:rowId xmlns:a16="http://schemas.microsoft.com/office/drawing/2014/main" val="3199376065"/>
                  </a:ext>
                </a:extLst>
              </a:tr>
              <a:tr h="248991">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D5.2</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Pilot Validation Report</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5</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TAU</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DEM</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SEN</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M24, M36</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extLst>
                  <a:ext uri="{0D108BD9-81ED-4DB2-BD59-A6C34878D82A}">
                    <a16:rowId xmlns:a16="http://schemas.microsoft.com/office/drawing/2014/main" val="201719279"/>
                  </a:ext>
                </a:extLst>
              </a:tr>
              <a:tr h="158524">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D5.3</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Green Deal Index Assessment Report</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5</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POLIMI</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DEM</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SEN</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M36</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extLst>
                  <a:ext uri="{0D108BD9-81ED-4DB2-BD59-A6C34878D82A}">
                    <a16:rowId xmlns:a16="http://schemas.microsoft.com/office/drawing/2014/main" val="1251584904"/>
                  </a:ext>
                </a:extLst>
              </a:tr>
              <a:tr h="158524">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D6.1</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Project Management Handbook </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6</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POLIMI</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R</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PU</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M03</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extLst>
                  <a:ext uri="{0D108BD9-81ED-4DB2-BD59-A6C34878D82A}">
                    <a16:rowId xmlns:a16="http://schemas.microsoft.com/office/drawing/2014/main" val="3967560255"/>
                  </a:ext>
                </a:extLst>
              </a:tr>
              <a:tr h="324396">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D6.2</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Project progress reporting </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6</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POLIMI</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R</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a:solidFill>
                            <a:srgbClr val="396336"/>
                          </a:solidFill>
                          <a:effectLst/>
                          <a:latin typeface="Calibri" panose="020F0502020204030204" pitchFamily="34" charset="0"/>
                          <a:ea typeface="Calibri" panose="020F0502020204030204" pitchFamily="34" charset="0"/>
                        </a:rPr>
                        <a:t>SEN</a:t>
                      </a:r>
                      <a:endParaRPr lang="it-IT" sz="80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M6, M12, M18, M24, M30, M36</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extLst>
                  <a:ext uri="{0D108BD9-81ED-4DB2-BD59-A6C34878D82A}">
                    <a16:rowId xmlns:a16="http://schemas.microsoft.com/office/drawing/2014/main" val="1629196342"/>
                  </a:ext>
                </a:extLst>
              </a:tr>
              <a:tr h="158524">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D6.3</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Quality, Risk and Data Management Plan </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6</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EAI</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R</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SEN</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800" dirty="0">
                          <a:solidFill>
                            <a:srgbClr val="396336"/>
                          </a:solidFill>
                          <a:effectLst/>
                          <a:latin typeface="Calibri" panose="020F0502020204030204" pitchFamily="34" charset="0"/>
                          <a:ea typeface="Calibri" panose="020F0502020204030204" pitchFamily="34" charset="0"/>
                        </a:rPr>
                        <a:t>M6, M18, M36</a:t>
                      </a:r>
                      <a:endParaRPr lang="it-IT" sz="800" dirty="0">
                        <a:solidFill>
                          <a:srgbClr val="396336"/>
                        </a:solidFill>
                        <a:effectLst/>
                        <a:latin typeface="Calibri" panose="020F0502020204030204" pitchFamily="34" charset="0"/>
                        <a:ea typeface="Calibri" panose="020F0502020204030204" pitchFamily="34" charset="0"/>
                      </a:endParaRPr>
                    </a:p>
                  </a:txBody>
                  <a:tcPr marL="49324" marR="49324"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extLst>
                  <a:ext uri="{0D108BD9-81ED-4DB2-BD59-A6C34878D82A}">
                    <a16:rowId xmlns:a16="http://schemas.microsoft.com/office/drawing/2014/main" val="404280199"/>
                  </a:ext>
                </a:extLst>
              </a:tr>
            </a:tbl>
          </a:graphicData>
        </a:graphic>
      </p:graphicFrame>
    </p:spTree>
    <p:extLst>
      <p:ext uri="{BB962C8B-B14F-4D97-AF65-F5344CB8AC3E}">
        <p14:creationId xmlns:p14="http://schemas.microsoft.com/office/powerpoint/2010/main" val="2105948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A9A58-2BB9-1A4B-BAED-0AC0E7370144}"/>
              </a:ext>
            </a:extLst>
          </p:cNvPr>
          <p:cNvSpPr>
            <a:spLocks noGrp="1"/>
          </p:cNvSpPr>
          <p:nvPr>
            <p:ph type="title"/>
          </p:nvPr>
        </p:nvSpPr>
        <p:spPr/>
        <p:txBody>
          <a:bodyPr/>
          <a:lstStyle/>
          <a:p>
            <a:r>
              <a:rPr lang="en-GB" dirty="0"/>
              <a:t>Overall Effort </a:t>
            </a:r>
          </a:p>
        </p:txBody>
      </p:sp>
      <p:graphicFrame>
        <p:nvGraphicFramePr>
          <p:cNvPr id="4" name="Table 3">
            <a:extLst>
              <a:ext uri="{FF2B5EF4-FFF2-40B4-BE49-F238E27FC236}">
                <a16:creationId xmlns:a16="http://schemas.microsoft.com/office/drawing/2014/main" id="{359BC628-F6DA-8149-B15A-0C69EA75F399}"/>
              </a:ext>
            </a:extLst>
          </p:cNvPr>
          <p:cNvGraphicFramePr>
            <a:graphicFrameLocks noGrp="1"/>
          </p:cNvGraphicFramePr>
          <p:nvPr/>
        </p:nvGraphicFramePr>
        <p:xfrm>
          <a:off x="1332119" y="1019806"/>
          <a:ext cx="6176212" cy="3513224"/>
        </p:xfrm>
        <a:graphic>
          <a:graphicData uri="http://schemas.openxmlformats.org/drawingml/2006/table">
            <a:tbl>
              <a:tblPr bandRow="1">
                <a:effectLst>
                  <a:outerShdw blurRad="50800" dist="38100" dir="2700000" algn="tl" rotWithShape="0">
                    <a:prstClr val="black">
                      <a:alpha val="40000"/>
                    </a:prstClr>
                  </a:outerShdw>
                </a:effectLst>
              </a:tblPr>
              <a:tblGrid>
                <a:gridCol w="1192151">
                  <a:extLst>
                    <a:ext uri="{9D8B030D-6E8A-4147-A177-3AD203B41FA5}">
                      <a16:colId xmlns:a16="http://schemas.microsoft.com/office/drawing/2014/main" val="2723363104"/>
                    </a:ext>
                  </a:extLst>
                </a:gridCol>
                <a:gridCol w="712607">
                  <a:extLst>
                    <a:ext uri="{9D8B030D-6E8A-4147-A177-3AD203B41FA5}">
                      <a16:colId xmlns:a16="http://schemas.microsoft.com/office/drawing/2014/main" val="2776026"/>
                    </a:ext>
                  </a:extLst>
                </a:gridCol>
                <a:gridCol w="712607">
                  <a:extLst>
                    <a:ext uri="{9D8B030D-6E8A-4147-A177-3AD203B41FA5}">
                      <a16:colId xmlns:a16="http://schemas.microsoft.com/office/drawing/2014/main" val="1848528264"/>
                    </a:ext>
                  </a:extLst>
                </a:gridCol>
                <a:gridCol w="711769">
                  <a:extLst>
                    <a:ext uri="{9D8B030D-6E8A-4147-A177-3AD203B41FA5}">
                      <a16:colId xmlns:a16="http://schemas.microsoft.com/office/drawing/2014/main" val="414344109"/>
                    </a:ext>
                  </a:extLst>
                </a:gridCol>
                <a:gridCol w="713446">
                  <a:extLst>
                    <a:ext uri="{9D8B030D-6E8A-4147-A177-3AD203B41FA5}">
                      <a16:colId xmlns:a16="http://schemas.microsoft.com/office/drawing/2014/main" val="3180123058"/>
                    </a:ext>
                  </a:extLst>
                </a:gridCol>
                <a:gridCol w="713446">
                  <a:extLst>
                    <a:ext uri="{9D8B030D-6E8A-4147-A177-3AD203B41FA5}">
                      <a16:colId xmlns:a16="http://schemas.microsoft.com/office/drawing/2014/main" val="4074365491"/>
                    </a:ext>
                  </a:extLst>
                </a:gridCol>
                <a:gridCol w="713446">
                  <a:extLst>
                    <a:ext uri="{9D8B030D-6E8A-4147-A177-3AD203B41FA5}">
                      <a16:colId xmlns:a16="http://schemas.microsoft.com/office/drawing/2014/main" val="935596936"/>
                    </a:ext>
                  </a:extLst>
                </a:gridCol>
                <a:gridCol w="706740">
                  <a:extLst>
                    <a:ext uri="{9D8B030D-6E8A-4147-A177-3AD203B41FA5}">
                      <a16:colId xmlns:a16="http://schemas.microsoft.com/office/drawing/2014/main" val="1768243495"/>
                    </a:ext>
                  </a:extLst>
                </a:gridCol>
              </a:tblGrid>
              <a:tr h="270248">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 </a:t>
                      </a:r>
                      <a:endParaRPr lang="it-IT" sz="1100">
                        <a:effectLst/>
                        <a:latin typeface="Calibri" panose="020F0502020204030204" pitchFamily="34" charset="0"/>
                        <a:ea typeface="Calibri" panose="020F0502020204030204" pitchFamily="34" charset="0"/>
                      </a:endParaRPr>
                    </a:p>
                  </a:txBody>
                  <a:tcPr marL="68580" marR="68580" marT="0" marB="0">
                    <a:lnL>
                      <a:noFill/>
                    </a:lnL>
                    <a:lnR w="12700" cap="flat" cmpd="sng" algn="ctr">
                      <a:solidFill>
                        <a:srgbClr val="3E762A"/>
                      </a:solidFill>
                      <a:prstDash val="solid"/>
                      <a:round/>
                      <a:headEnd type="none" w="med" len="med"/>
                      <a:tailEnd type="none" w="med" len="med"/>
                    </a:lnR>
                    <a:lnT>
                      <a:noFill/>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b="1">
                          <a:solidFill>
                            <a:srgbClr val="FFFFFF"/>
                          </a:solidFill>
                          <a:effectLst/>
                          <a:latin typeface="Calibri" panose="020F0502020204030204" pitchFamily="34" charset="0"/>
                          <a:ea typeface="Calibri" panose="020F0502020204030204" pitchFamily="34" charset="0"/>
                        </a:rPr>
                        <a:t>WP1</a:t>
                      </a:r>
                      <a:endParaRPr lang="it-IT"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3E762A"/>
                    </a:solidFill>
                  </a:tcPr>
                </a:tc>
                <a:tc>
                  <a:txBody>
                    <a:bodyPr/>
                    <a:lstStyle/>
                    <a:p>
                      <a:pPr>
                        <a:lnSpc>
                          <a:spcPct val="107000"/>
                        </a:lnSpc>
                        <a:spcAft>
                          <a:spcPts val="800"/>
                        </a:spcAft>
                      </a:pPr>
                      <a:r>
                        <a:rPr lang="en-GB" sz="1100" b="1">
                          <a:solidFill>
                            <a:srgbClr val="FFFFFF"/>
                          </a:solidFill>
                          <a:effectLst/>
                          <a:latin typeface="Calibri" panose="020F0502020204030204" pitchFamily="34" charset="0"/>
                          <a:ea typeface="Calibri" panose="020F0502020204030204" pitchFamily="34" charset="0"/>
                        </a:rPr>
                        <a:t>WP2</a:t>
                      </a:r>
                      <a:endParaRPr lang="it-IT"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3E762A"/>
                    </a:solidFill>
                  </a:tcPr>
                </a:tc>
                <a:tc>
                  <a:txBody>
                    <a:bodyPr/>
                    <a:lstStyle/>
                    <a:p>
                      <a:pPr>
                        <a:lnSpc>
                          <a:spcPct val="107000"/>
                        </a:lnSpc>
                        <a:spcAft>
                          <a:spcPts val="800"/>
                        </a:spcAft>
                      </a:pPr>
                      <a:r>
                        <a:rPr lang="en-GB" sz="1100" b="1">
                          <a:solidFill>
                            <a:srgbClr val="FFFFFF"/>
                          </a:solidFill>
                          <a:effectLst/>
                          <a:latin typeface="Calibri" panose="020F0502020204030204" pitchFamily="34" charset="0"/>
                          <a:ea typeface="Calibri" panose="020F0502020204030204" pitchFamily="34" charset="0"/>
                        </a:rPr>
                        <a:t>WP3</a:t>
                      </a:r>
                      <a:endParaRPr lang="it-IT"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3E762A"/>
                    </a:solidFill>
                  </a:tcPr>
                </a:tc>
                <a:tc>
                  <a:txBody>
                    <a:bodyPr/>
                    <a:lstStyle/>
                    <a:p>
                      <a:pPr>
                        <a:lnSpc>
                          <a:spcPct val="107000"/>
                        </a:lnSpc>
                        <a:spcAft>
                          <a:spcPts val="800"/>
                        </a:spcAft>
                      </a:pPr>
                      <a:r>
                        <a:rPr lang="en-GB" sz="1100" b="1">
                          <a:solidFill>
                            <a:srgbClr val="FFFFFF"/>
                          </a:solidFill>
                          <a:effectLst/>
                          <a:latin typeface="Calibri" panose="020F0502020204030204" pitchFamily="34" charset="0"/>
                          <a:ea typeface="Calibri" panose="020F0502020204030204" pitchFamily="34" charset="0"/>
                        </a:rPr>
                        <a:t>WP4</a:t>
                      </a:r>
                      <a:endParaRPr lang="it-IT"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3E762A"/>
                    </a:solidFill>
                  </a:tcPr>
                </a:tc>
                <a:tc>
                  <a:txBody>
                    <a:bodyPr/>
                    <a:lstStyle/>
                    <a:p>
                      <a:pPr>
                        <a:lnSpc>
                          <a:spcPct val="107000"/>
                        </a:lnSpc>
                        <a:spcAft>
                          <a:spcPts val="800"/>
                        </a:spcAft>
                      </a:pPr>
                      <a:r>
                        <a:rPr lang="en-GB" sz="1100" b="1">
                          <a:solidFill>
                            <a:srgbClr val="FFFFFF"/>
                          </a:solidFill>
                          <a:effectLst/>
                          <a:latin typeface="Calibri" panose="020F0502020204030204" pitchFamily="34" charset="0"/>
                          <a:ea typeface="Calibri" panose="020F0502020204030204" pitchFamily="34" charset="0"/>
                        </a:rPr>
                        <a:t>WP5</a:t>
                      </a:r>
                      <a:endParaRPr lang="it-IT"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3E762A"/>
                    </a:solidFill>
                  </a:tcPr>
                </a:tc>
                <a:tc>
                  <a:txBody>
                    <a:bodyPr/>
                    <a:lstStyle/>
                    <a:p>
                      <a:pPr>
                        <a:lnSpc>
                          <a:spcPct val="107000"/>
                        </a:lnSpc>
                        <a:spcAft>
                          <a:spcPts val="800"/>
                        </a:spcAft>
                      </a:pPr>
                      <a:r>
                        <a:rPr lang="en-GB" sz="1100" b="1">
                          <a:solidFill>
                            <a:srgbClr val="FFFFFF"/>
                          </a:solidFill>
                          <a:effectLst/>
                          <a:latin typeface="Calibri" panose="020F0502020204030204" pitchFamily="34" charset="0"/>
                          <a:ea typeface="Calibri" panose="020F0502020204030204" pitchFamily="34" charset="0"/>
                        </a:rPr>
                        <a:t>WP6</a:t>
                      </a:r>
                      <a:endParaRPr lang="it-IT"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3E762A"/>
                    </a:solidFill>
                  </a:tcPr>
                </a:tc>
                <a:tc>
                  <a:txBody>
                    <a:bodyPr/>
                    <a:lstStyle/>
                    <a:p>
                      <a:pPr>
                        <a:lnSpc>
                          <a:spcPct val="107000"/>
                        </a:lnSpc>
                        <a:spcAft>
                          <a:spcPts val="800"/>
                        </a:spcAft>
                      </a:pPr>
                      <a:r>
                        <a:rPr lang="en-GB" sz="1100" b="1">
                          <a:solidFill>
                            <a:srgbClr val="FFFFFF"/>
                          </a:solidFill>
                          <a:effectLst/>
                          <a:latin typeface="Calibri" panose="020F0502020204030204" pitchFamily="34" charset="0"/>
                          <a:ea typeface="Calibri" panose="020F0502020204030204" pitchFamily="34" charset="0"/>
                        </a:rPr>
                        <a:t>Total</a:t>
                      </a:r>
                      <a:endParaRPr lang="it-IT"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3E762A"/>
                    </a:solidFill>
                  </a:tcPr>
                </a:tc>
                <a:extLst>
                  <a:ext uri="{0D108BD9-81ED-4DB2-BD59-A6C34878D82A}">
                    <a16:rowId xmlns:a16="http://schemas.microsoft.com/office/drawing/2014/main" val="2914942702"/>
                  </a:ext>
                </a:extLst>
              </a:tr>
              <a:tr h="270248">
                <a:tc>
                  <a:txBody>
                    <a:bodyPr/>
                    <a:lstStyle/>
                    <a:p>
                      <a:pPr>
                        <a:lnSpc>
                          <a:spcPct val="107000"/>
                        </a:lnSpc>
                        <a:spcAft>
                          <a:spcPts val="800"/>
                        </a:spcAft>
                      </a:pPr>
                      <a:r>
                        <a:rPr lang="en-GB" sz="1100" b="1" dirty="0">
                          <a:effectLst/>
                          <a:latin typeface="Calibri" panose="020F0502020204030204" pitchFamily="34" charset="0"/>
                          <a:ea typeface="Calibri" panose="020F0502020204030204" pitchFamily="34" charset="0"/>
                        </a:rPr>
                        <a:t>POLIMI</a:t>
                      </a:r>
                      <a:endParaRPr lang="it-IT"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18</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16</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4</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4</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14</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24</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b="1">
                          <a:solidFill>
                            <a:srgbClr val="000000"/>
                          </a:solidFill>
                          <a:effectLst/>
                          <a:latin typeface="Calibri" panose="020F0502020204030204" pitchFamily="34" charset="0"/>
                          <a:ea typeface="Calibri" panose="020F0502020204030204" pitchFamily="34" charset="0"/>
                        </a:rPr>
                        <a:t>80</a:t>
                      </a:r>
                      <a:endParaRPr lang="it-IT"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extLst>
                  <a:ext uri="{0D108BD9-81ED-4DB2-BD59-A6C34878D82A}">
                    <a16:rowId xmlns:a16="http://schemas.microsoft.com/office/drawing/2014/main" val="3205567779"/>
                  </a:ext>
                </a:extLst>
              </a:tr>
              <a:tr h="270248">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rPr>
                        <a:t>TAU</a:t>
                      </a:r>
                      <a:endParaRPr lang="it-IT"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6</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3</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9</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9</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15</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1</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b="1">
                          <a:solidFill>
                            <a:srgbClr val="000000"/>
                          </a:solidFill>
                          <a:effectLst/>
                          <a:latin typeface="Calibri" panose="020F0502020204030204" pitchFamily="34" charset="0"/>
                          <a:ea typeface="Calibri" panose="020F0502020204030204" pitchFamily="34" charset="0"/>
                        </a:rPr>
                        <a:t>43</a:t>
                      </a:r>
                      <a:endParaRPr lang="it-IT"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extLst>
                  <a:ext uri="{0D108BD9-81ED-4DB2-BD59-A6C34878D82A}">
                    <a16:rowId xmlns:a16="http://schemas.microsoft.com/office/drawing/2014/main" val="1843108107"/>
                  </a:ext>
                </a:extLst>
              </a:tr>
              <a:tr h="270248">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rPr>
                        <a:t>UPV</a:t>
                      </a:r>
                      <a:endParaRPr lang="it-IT"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10</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12</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8</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10</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12</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1</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b="1">
                          <a:solidFill>
                            <a:srgbClr val="000000"/>
                          </a:solidFill>
                          <a:effectLst/>
                          <a:latin typeface="Calibri" panose="020F0502020204030204" pitchFamily="34" charset="0"/>
                          <a:ea typeface="Calibri" panose="020F0502020204030204" pitchFamily="34" charset="0"/>
                        </a:rPr>
                        <a:t>53</a:t>
                      </a:r>
                      <a:endParaRPr lang="it-IT"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extLst>
                  <a:ext uri="{0D108BD9-81ED-4DB2-BD59-A6C34878D82A}">
                    <a16:rowId xmlns:a16="http://schemas.microsoft.com/office/drawing/2014/main" val="1304095622"/>
                  </a:ext>
                </a:extLst>
              </a:tr>
              <a:tr h="270248">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rPr>
                        <a:t>ENG</a:t>
                      </a:r>
                      <a:endParaRPr lang="it-IT"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9</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12</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34</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13</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19</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3</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b="1">
                          <a:solidFill>
                            <a:srgbClr val="000000"/>
                          </a:solidFill>
                          <a:effectLst/>
                          <a:latin typeface="Calibri" panose="020F0502020204030204" pitchFamily="34" charset="0"/>
                          <a:ea typeface="Calibri" panose="020F0502020204030204" pitchFamily="34" charset="0"/>
                        </a:rPr>
                        <a:t>90</a:t>
                      </a:r>
                      <a:endParaRPr lang="it-IT"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extLst>
                  <a:ext uri="{0D108BD9-81ED-4DB2-BD59-A6C34878D82A}">
                    <a16:rowId xmlns:a16="http://schemas.microsoft.com/office/drawing/2014/main" val="2581322067"/>
                  </a:ext>
                </a:extLst>
              </a:tr>
              <a:tr h="270248">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rPr>
                        <a:t>IKERLAN</a:t>
                      </a:r>
                      <a:endParaRPr lang="it-IT"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1</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3</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17</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30</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4</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1</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b="1">
                          <a:solidFill>
                            <a:srgbClr val="000000"/>
                          </a:solidFill>
                          <a:effectLst/>
                          <a:latin typeface="Calibri" panose="020F0502020204030204" pitchFamily="34" charset="0"/>
                          <a:ea typeface="Calibri" panose="020F0502020204030204" pitchFamily="34" charset="0"/>
                        </a:rPr>
                        <a:t>56</a:t>
                      </a:r>
                      <a:endParaRPr lang="it-IT"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extLst>
                  <a:ext uri="{0D108BD9-81ED-4DB2-BD59-A6C34878D82A}">
                    <a16:rowId xmlns:a16="http://schemas.microsoft.com/office/drawing/2014/main" val="1765202645"/>
                  </a:ext>
                </a:extLst>
              </a:tr>
              <a:tr h="270248">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rPr>
                        <a:t>KNOW</a:t>
                      </a:r>
                      <a:endParaRPr lang="it-IT"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2</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28</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4</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4</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4</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1</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000" b="1" dirty="0">
                          <a:solidFill>
                            <a:srgbClr val="000000"/>
                          </a:solidFill>
                          <a:effectLst/>
                          <a:latin typeface="+mn-lt"/>
                          <a:ea typeface="Calibri" panose="020F0502020204030204" pitchFamily="34" charset="0"/>
                        </a:rPr>
                        <a:t>43</a:t>
                      </a:r>
                      <a:endParaRPr lang="it-IT" sz="1000" dirty="0">
                        <a:effectLst/>
                        <a:latin typeface="+mn-lt"/>
                        <a:ea typeface="Calibri" panose="020F0502020204030204" pitchFamily="34" charset="0"/>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extLst>
                  <a:ext uri="{0D108BD9-81ED-4DB2-BD59-A6C34878D82A}">
                    <a16:rowId xmlns:a16="http://schemas.microsoft.com/office/drawing/2014/main" val="1491534543"/>
                  </a:ext>
                </a:extLst>
              </a:tr>
              <a:tr h="270248">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rPr>
                        <a:t>EAI</a:t>
                      </a:r>
                      <a:endParaRPr lang="it-IT"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1</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6</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2</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10</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4</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5</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b="1">
                          <a:solidFill>
                            <a:srgbClr val="000000"/>
                          </a:solidFill>
                          <a:effectLst/>
                          <a:latin typeface="Calibri" panose="020F0502020204030204" pitchFamily="34" charset="0"/>
                          <a:ea typeface="Calibri" panose="020F0502020204030204" pitchFamily="34" charset="0"/>
                        </a:rPr>
                        <a:t>28</a:t>
                      </a:r>
                      <a:endParaRPr lang="it-IT"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extLst>
                  <a:ext uri="{0D108BD9-81ED-4DB2-BD59-A6C34878D82A}">
                    <a16:rowId xmlns:a16="http://schemas.microsoft.com/office/drawing/2014/main" val="3400133162"/>
                  </a:ext>
                </a:extLst>
              </a:tr>
              <a:tr h="270248">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rPr>
                        <a:t>HONKA</a:t>
                      </a:r>
                      <a:endParaRPr lang="it-IT"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 </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1</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2</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1</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4</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 </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b="1">
                          <a:solidFill>
                            <a:srgbClr val="000000"/>
                          </a:solidFill>
                          <a:effectLst/>
                          <a:latin typeface="Calibri" panose="020F0502020204030204" pitchFamily="34" charset="0"/>
                          <a:ea typeface="Calibri" panose="020F0502020204030204" pitchFamily="34" charset="0"/>
                        </a:rPr>
                        <a:t>8</a:t>
                      </a:r>
                      <a:endParaRPr lang="it-IT"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extLst>
                  <a:ext uri="{0D108BD9-81ED-4DB2-BD59-A6C34878D82A}">
                    <a16:rowId xmlns:a16="http://schemas.microsoft.com/office/drawing/2014/main" val="3398801880"/>
                  </a:ext>
                </a:extLst>
              </a:tr>
              <a:tr h="270248">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rPr>
                        <a:t>ARDO</a:t>
                      </a:r>
                      <a:endParaRPr lang="it-IT"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2</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4</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4</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3</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26</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1</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b="1">
                          <a:solidFill>
                            <a:srgbClr val="000000"/>
                          </a:solidFill>
                          <a:effectLst/>
                          <a:latin typeface="Calibri" panose="020F0502020204030204" pitchFamily="34" charset="0"/>
                          <a:ea typeface="Calibri" panose="020F0502020204030204" pitchFamily="34" charset="0"/>
                        </a:rPr>
                        <a:t>40</a:t>
                      </a:r>
                      <a:endParaRPr lang="it-IT"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extLst>
                  <a:ext uri="{0D108BD9-81ED-4DB2-BD59-A6C34878D82A}">
                    <a16:rowId xmlns:a16="http://schemas.microsoft.com/office/drawing/2014/main" val="2436614018"/>
                  </a:ext>
                </a:extLst>
              </a:tr>
              <a:tr h="270248">
                <a:tc>
                  <a:txBody>
                    <a:bodyPr/>
                    <a:lstStyle/>
                    <a:p>
                      <a:pPr>
                        <a:lnSpc>
                          <a:spcPct val="107000"/>
                        </a:lnSpc>
                        <a:spcAft>
                          <a:spcPts val="800"/>
                        </a:spcAft>
                      </a:pPr>
                      <a:r>
                        <a:rPr lang="en-GB" sz="1100" b="1">
                          <a:effectLst/>
                          <a:latin typeface="Calibri" panose="020F0502020204030204" pitchFamily="34" charset="0"/>
                          <a:ea typeface="Calibri" panose="020F0502020204030204" pitchFamily="34" charset="0"/>
                        </a:rPr>
                        <a:t>GMM</a:t>
                      </a:r>
                      <a:endParaRPr lang="it-IT"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2</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3</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2</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2</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115</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1</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tcPr>
                </a:tc>
                <a:tc>
                  <a:txBody>
                    <a:bodyPr/>
                    <a:lstStyle/>
                    <a:p>
                      <a:pPr>
                        <a:lnSpc>
                          <a:spcPct val="107000"/>
                        </a:lnSpc>
                        <a:spcAft>
                          <a:spcPts val="800"/>
                        </a:spcAft>
                      </a:pPr>
                      <a:r>
                        <a:rPr lang="en-GB" sz="1100" b="1">
                          <a:solidFill>
                            <a:srgbClr val="000000"/>
                          </a:solidFill>
                          <a:effectLst/>
                          <a:latin typeface="Calibri" panose="020F0502020204030204" pitchFamily="34" charset="0"/>
                          <a:ea typeface="Calibri" panose="020F0502020204030204" pitchFamily="34" charset="0"/>
                        </a:rPr>
                        <a:t>25</a:t>
                      </a:r>
                      <a:endParaRPr lang="it-IT"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extLst>
                  <a:ext uri="{0D108BD9-81ED-4DB2-BD59-A6C34878D82A}">
                    <a16:rowId xmlns:a16="http://schemas.microsoft.com/office/drawing/2014/main" val="797530073"/>
                  </a:ext>
                </a:extLst>
              </a:tr>
              <a:tr h="270248">
                <a:tc>
                  <a:txBody>
                    <a:bodyPr/>
                    <a:lstStyle/>
                    <a:p>
                      <a:pPr>
                        <a:lnSpc>
                          <a:spcPct val="107000"/>
                        </a:lnSpc>
                        <a:spcAft>
                          <a:spcPts val="800"/>
                        </a:spcAft>
                      </a:pPr>
                      <a:r>
                        <a:rPr lang="en-GB" sz="1100" b="1">
                          <a:solidFill>
                            <a:srgbClr val="FFFFFF"/>
                          </a:solidFill>
                          <a:effectLst/>
                          <a:latin typeface="Calibri" panose="020F0502020204030204" pitchFamily="34" charset="0"/>
                          <a:ea typeface="Calibri" panose="020F0502020204030204" pitchFamily="34" charset="0"/>
                        </a:rPr>
                        <a:t>Total</a:t>
                      </a:r>
                      <a:endParaRPr lang="it-IT"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3E762A"/>
                    </a:solidFill>
                  </a:tcPr>
                </a:tc>
                <a:tc>
                  <a:txBody>
                    <a:bodyPr/>
                    <a:lstStyle/>
                    <a:p>
                      <a:pPr>
                        <a:lnSpc>
                          <a:spcPct val="107000"/>
                        </a:lnSpc>
                        <a:spcAft>
                          <a:spcPts val="800"/>
                        </a:spcAft>
                      </a:pPr>
                      <a:r>
                        <a:rPr lang="en-GB" sz="1100" b="1">
                          <a:solidFill>
                            <a:srgbClr val="000000"/>
                          </a:solidFill>
                          <a:effectLst/>
                          <a:latin typeface="Calibri" panose="020F0502020204030204" pitchFamily="34" charset="0"/>
                          <a:ea typeface="Calibri" panose="020F0502020204030204" pitchFamily="34" charset="0"/>
                        </a:rPr>
                        <a:t>51</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1100" b="1">
                          <a:solidFill>
                            <a:srgbClr val="000000"/>
                          </a:solidFill>
                          <a:effectLst/>
                          <a:latin typeface="Calibri" panose="020F0502020204030204" pitchFamily="34" charset="0"/>
                          <a:ea typeface="Calibri" panose="020F0502020204030204" pitchFamily="34" charset="0"/>
                        </a:rPr>
                        <a:t>88</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1100" b="1">
                          <a:solidFill>
                            <a:srgbClr val="000000"/>
                          </a:solidFill>
                          <a:effectLst/>
                          <a:latin typeface="Calibri" panose="020F0502020204030204" pitchFamily="34" charset="0"/>
                          <a:ea typeface="Calibri" panose="020F0502020204030204" pitchFamily="34" charset="0"/>
                        </a:rPr>
                        <a:t>86</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1100" b="1">
                          <a:solidFill>
                            <a:srgbClr val="000000"/>
                          </a:solidFill>
                          <a:effectLst/>
                          <a:latin typeface="Calibri" panose="020F0502020204030204" pitchFamily="34" charset="0"/>
                          <a:ea typeface="Calibri" panose="020F0502020204030204" pitchFamily="34" charset="0"/>
                        </a:rPr>
                        <a:t>86</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1100" b="1">
                          <a:solidFill>
                            <a:srgbClr val="000000"/>
                          </a:solidFill>
                          <a:effectLst/>
                          <a:latin typeface="Calibri" panose="020F0502020204030204" pitchFamily="34" charset="0"/>
                          <a:ea typeface="Calibri" panose="020F0502020204030204" pitchFamily="34" charset="0"/>
                        </a:rPr>
                        <a:t>117</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1100" b="1">
                          <a:solidFill>
                            <a:srgbClr val="000000"/>
                          </a:solidFill>
                          <a:effectLst/>
                          <a:latin typeface="Calibri" panose="020F0502020204030204" pitchFamily="34" charset="0"/>
                          <a:ea typeface="Calibri" panose="020F0502020204030204" pitchFamily="34" charset="0"/>
                        </a:rPr>
                        <a:t>38</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1100" b="1">
                          <a:solidFill>
                            <a:srgbClr val="000000"/>
                          </a:solidFill>
                          <a:effectLst/>
                          <a:latin typeface="Calibri" panose="020F0502020204030204" pitchFamily="34" charset="0"/>
                          <a:ea typeface="Calibri" panose="020F0502020204030204" pitchFamily="34" charset="0"/>
                        </a:rPr>
                        <a:t>466</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extLst>
                  <a:ext uri="{0D108BD9-81ED-4DB2-BD59-A6C34878D82A}">
                    <a16:rowId xmlns:a16="http://schemas.microsoft.com/office/drawing/2014/main" val="464429405"/>
                  </a:ext>
                </a:extLst>
              </a:tr>
              <a:tr h="270248">
                <a:tc>
                  <a:txBody>
                    <a:bodyPr/>
                    <a:lstStyle/>
                    <a:p>
                      <a:pPr>
                        <a:lnSpc>
                          <a:spcPct val="107000"/>
                        </a:lnSpc>
                        <a:spcAft>
                          <a:spcPts val="800"/>
                        </a:spcAft>
                      </a:pPr>
                      <a:r>
                        <a:rPr lang="en-GB" sz="1100" b="1">
                          <a:solidFill>
                            <a:srgbClr val="FFFFFF"/>
                          </a:solidFill>
                          <a:effectLst/>
                          <a:latin typeface="Calibri" panose="020F0502020204030204" pitchFamily="34" charset="0"/>
                          <a:ea typeface="Calibri" panose="020F0502020204030204" pitchFamily="34" charset="0"/>
                        </a:rPr>
                        <a:t>%</a:t>
                      </a:r>
                      <a:endParaRPr lang="it-IT"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3E762A"/>
                    </a:solidFill>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11 %</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19 %</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18 %</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18 %</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25 %</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8 %</a:t>
                      </a:r>
                      <a:endParaRPr lang="it-IT"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solidFill>
                      <a:srgbClr val="DBEFD3"/>
                    </a:solidFill>
                  </a:tcPr>
                </a:tc>
                <a:tc>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rPr>
                        <a:t> </a:t>
                      </a:r>
                      <a:endParaRPr lang="it-IT"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3E762A"/>
                      </a:solidFill>
                      <a:prstDash val="solid"/>
                      <a:round/>
                      <a:headEnd type="none" w="med" len="med"/>
                      <a:tailEnd type="none" w="med" len="med"/>
                    </a:lnL>
                    <a:lnR>
                      <a:noFill/>
                    </a:lnR>
                    <a:lnT w="12700" cap="flat" cmpd="sng" algn="ctr">
                      <a:solidFill>
                        <a:srgbClr val="3E762A"/>
                      </a:solidFill>
                      <a:prstDash val="solid"/>
                      <a:round/>
                      <a:headEnd type="none" w="med" len="med"/>
                      <a:tailEnd type="none" w="med" len="med"/>
                    </a:lnT>
                    <a:lnB>
                      <a:noFill/>
                    </a:lnB>
                  </a:tcPr>
                </a:tc>
                <a:extLst>
                  <a:ext uri="{0D108BD9-81ED-4DB2-BD59-A6C34878D82A}">
                    <a16:rowId xmlns:a16="http://schemas.microsoft.com/office/drawing/2014/main" val="1343610468"/>
                  </a:ext>
                </a:extLst>
              </a:tr>
            </a:tbl>
          </a:graphicData>
        </a:graphic>
      </p:graphicFrame>
    </p:spTree>
    <p:extLst>
      <p:ext uri="{BB962C8B-B14F-4D97-AF65-F5344CB8AC3E}">
        <p14:creationId xmlns:p14="http://schemas.microsoft.com/office/powerpoint/2010/main" val="2595963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4E8AC-ED2A-6143-B28F-3643B045863F}"/>
              </a:ext>
            </a:extLst>
          </p:cNvPr>
          <p:cNvSpPr>
            <a:spLocks noGrp="1"/>
          </p:cNvSpPr>
          <p:nvPr>
            <p:ph type="title"/>
          </p:nvPr>
        </p:nvSpPr>
        <p:spPr/>
        <p:txBody>
          <a:bodyPr/>
          <a:lstStyle/>
          <a:p>
            <a:r>
              <a:rPr lang="en-GB" dirty="0"/>
              <a:t>Thank You!</a:t>
            </a:r>
          </a:p>
        </p:txBody>
      </p:sp>
      <p:sp>
        <p:nvSpPr>
          <p:cNvPr id="3" name="Subtitle 2">
            <a:extLst>
              <a:ext uri="{FF2B5EF4-FFF2-40B4-BE49-F238E27FC236}">
                <a16:creationId xmlns:a16="http://schemas.microsoft.com/office/drawing/2014/main" id="{CE291285-65B8-F24B-9FFF-745E2B4E8EC5}"/>
              </a:ext>
            </a:extLst>
          </p:cNvPr>
          <p:cNvSpPr>
            <a:spLocks noGrp="1"/>
          </p:cNvSpPr>
          <p:nvPr>
            <p:ph type="subTitle" idx="1"/>
          </p:nvPr>
        </p:nvSpPr>
        <p:spPr/>
        <p:txBody>
          <a:bodyPr/>
          <a:lstStyle/>
          <a:p>
            <a:r>
              <a:rPr lang="en-GB" dirty="0" err="1"/>
              <a:t>Gabriellla</a:t>
            </a:r>
            <a:r>
              <a:rPr lang="en-GB" dirty="0"/>
              <a:t> Monteleone</a:t>
            </a:r>
          </a:p>
          <a:p>
            <a:endParaRPr lang="en-GB" dirty="0"/>
          </a:p>
          <a:p>
            <a:r>
              <a:rPr lang="en-GB" dirty="0" err="1"/>
              <a:t>gabriella.monteleone@polimi.it</a:t>
            </a:r>
            <a:endParaRPr lang="en-GB" dirty="0"/>
          </a:p>
        </p:txBody>
      </p:sp>
    </p:spTree>
    <p:extLst>
      <p:ext uri="{BB962C8B-B14F-4D97-AF65-F5344CB8AC3E}">
        <p14:creationId xmlns:p14="http://schemas.microsoft.com/office/powerpoint/2010/main" val="1777570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AA689E-C6BE-2A46-8A75-14A81992C68B}"/>
              </a:ext>
            </a:extLst>
          </p:cNvPr>
          <p:cNvSpPr>
            <a:spLocks noGrp="1"/>
          </p:cNvSpPr>
          <p:nvPr>
            <p:ph type="title"/>
          </p:nvPr>
        </p:nvSpPr>
        <p:spPr/>
        <p:txBody>
          <a:bodyPr/>
          <a:lstStyle/>
          <a:p>
            <a:r>
              <a:rPr lang="it-IT" dirty="0">
                <a:latin typeface="+mj-lt"/>
              </a:rPr>
              <a:t>Consortium</a:t>
            </a:r>
          </a:p>
        </p:txBody>
      </p:sp>
    </p:spTree>
    <p:extLst>
      <p:ext uri="{BB962C8B-B14F-4D97-AF65-F5344CB8AC3E}">
        <p14:creationId xmlns:p14="http://schemas.microsoft.com/office/powerpoint/2010/main" val="1132097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6"/>
        <p:cNvGrpSpPr/>
        <p:nvPr/>
      </p:nvGrpSpPr>
      <p:grpSpPr>
        <a:xfrm>
          <a:off x="0" y="0"/>
          <a:ext cx="0" cy="0"/>
          <a:chOff x="0" y="0"/>
          <a:chExt cx="0" cy="0"/>
        </a:xfrm>
      </p:grpSpPr>
      <p:sp>
        <p:nvSpPr>
          <p:cNvPr id="1577" name="Google Shape;1577;p6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ea typeface="Poppins"/>
                <a:cs typeface="Poppins"/>
                <a:sym typeface="Poppins"/>
              </a:rPr>
              <a:t>Partners Information</a:t>
            </a:r>
            <a:endParaRPr dirty="0">
              <a:solidFill>
                <a:schemeClr val="dk1"/>
              </a:solidFill>
              <a:ea typeface="Poppins"/>
              <a:cs typeface="Poppins"/>
              <a:sym typeface="Poppins"/>
            </a:endParaRPr>
          </a:p>
        </p:txBody>
      </p:sp>
      <p:pic>
        <p:nvPicPr>
          <p:cNvPr id="3" name="Picture 2">
            <a:extLst>
              <a:ext uri="{FF2B5EF4-FFF2-40B4-BE49-F238E27FC236}">
                <a16:creationId xmlns:a16="http://schemas.microsoft.com/office/drawing/2014/main" id="{5C1D518E-EC7A-8D45-8977-4285BEBF7C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0864" y="175279"/>
            <a:ext cx="2442180" cy="1945347"/>
          </a:xfrm>
          <a:prstGeom prst="rect">
            <a:avLst/>
          </a:prstGeom>
          <a:ln>
            <a:solidFill>
              <a:srgbClr val="396336"/>
            </a:solidFill>
          </a:ln>
          <a:effectLst>
            <a:outerShdw blurRad="50800" dist="38100" dir="2700000" algn="tl" rotWithShape="0">
              <a:srgbClr val="396336">
                <a:alpha val="40000"/>
              </a:srgbClr>
            </a:outerShdw>
          </a:effectLst>
        </p:spPr>
      </p:pic>
      <p:graphicFrame>
        <p:nvGraphicFramePr>
          <p:cNvPr id="1578" name="Google Shape;1578;p63"/>
          <p:cNvGraphicFramePr/>
          <p:nvPr/>
        </p:nvGraphicFramePr>
        <p:xfrm>
          <a:off x="2409582" y="1019806"/>
          <a:ext cx="5855788" cy="4093540"/>
        </p:xfrm>
        <a:graphic>
          <a:graphicData uri="http://schemas.openxmlformats.org/drawingml/2006/table">
            <a:tbl>
              <a:tblPr>
                <a:noFill/>
                <a:effectLst>
                  <a:outerShdw blurRad="50800" dist="38100" dir="2700000" algn="tl" rotWithShape="0">
                    <a:prstClr val="black">
                      <a:alpha val="40000"/>
                    </a:prstClr>
                  </a:outerShdw>
                </a:effectLst>
                <a:tableStyleId>{356F7841-7F61-4ACF-ADCE-7FE010B222D3}</a:tableStyleId>
              </a:tblPr>
              <a:tblGrid>
                <a:gridCol w="475910">
                  <a:extLst>
                    <a:ext uri="{9D8B030D-6E8A-4147-A177-3AD203B41FA5}">
                      <a16:colId xmlns:a16="http://schemas.microsoft.com/office/drawing/2014/main" val="3668671355"/>
                    </a:ext>
                  </a:extLst>
                </a:gridCol>
                <a:gridCol w="786410">
                  <a:extLst>
                    <a:ext uri="{9D8B030D-6E8A-4147-A177-3AD203B41FA5}">
                      <a16:colId xmlns:a16="http://schemas.microsoft.com/office/drawing/2014/main" val="20000"/>
                    </a:ext>
                  </a:extLst>
                </a:gridCol>
                <a:gridCol w="2345357">
                  <a:extLst>
                    <a:ext uri="{9D8B030D-6E8A-4147-A177-3AD203B41FA5}">
                      <a16:colId xmlns:a16="http://schemas.microsoft.com/office/drawing/2014/main" val="20002"/>
                    </a:ext>
                  </a:extLst>
                </a:gridCol>
                <a:gridCol w="528024">
                  <a:extLst>
                    <a:ext uri="{9D8B030D-6E8A-4147-A177-3AD203B41FA5}">
                      <a16:colId xmlns:a16="http://schemas.microsoft.com/office/drawing/2014/main" val="2415660906"/>
                    </a:ext>
                  </a:extLst>
                </a:gridCol>
                <a:gridCol w="1156995">
                  <a:extLst>
                    <a:ext uri="{9D8B030D-6E8A-4147-A177-3AD203B41FA5}">
                      <a16:colId xmlns:a16="http://schemas.microsoft.com/office/drawing/2014/main" val="2047513771"/>
                    </a:ext>
                  </a:extLst>
                </a:gridCol>
                <a:gridCol w="563092">
                  <a:extLst>
                    <a:ext uri="{9D8B030D-6E8A-4147-A177-3AD203B41FA5}">
                      <a16:colId xmlns:a16="http://schemas.microsoft.com/office/drawing/2014/main" val="274227064"/>
                    </a:ext>
                  </a:extLst>
                </a:gridCol>
              </a:tblGrid>
              <a:tr h="345551">
                <a:tc>
                  <a:txBody>
                    <a:bodyPr/>
                    <a:lstStyle/>
                    <a:p>
                      <a:pPr algn="ctr"/>
                      <a:endParaRPr lang="en-GB" sz="900" noProof="0" dirty="0">
                        <a:solidFill>
                          <a:schemeClr val="accent2"/>
                        </a:solidFill>
                        <a:effectLst/>
                      </a:endParaRPr>
                    </a:p>
                  </a:txBody>
                  <a:tcPr marL="56572" marR="56572" marT="28286" marB="28286" anchor="ctr">
                    <a:lnL w="9525" cap="flat" cmpd="sng">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solidFill>
                      <a:srgbClr val="396336"/>
                    </a:solidFill>
                  </a:tcPr>
                </a:tc>
                <a:tc>
                  <a:txBody>
                    <a:bodyPr/>
                    <a:lstStyle/>
                    <a:p>
                      <a:pPr algn="ctr"/>
                      <a:r>
                        <a:rPr lang="en-GB" sz="900" noProof="0" dirty="0">
                          <a:solidFill>
                            <a:schemeClr val="accent2"/>
                          </a:solidFill>
                          <a:effectLst/>
                        </a:rPr>
                        <a:t>Short Name</a:t>
                      </a:r>
                    </a:p>
                  </a:txBody>
                  <a:tcPr marL="56572" marR="56572" marT="28286" marB="28286"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solidFill>
                      <a:srgbClr val="396336"/>
                    </a:solidFill>
                  </a:tcPr>
                </a:tc>
                <a:tc>
                  <a:txBody>
                    <a:bodyPr/>
                    <a:lstStyle/>
                    <a:p>
                      <a:pPr algn="ctr"/>
                      <a:r>
                        <a:rPr lang="en-GB" sz="900" noProof="0" dirty="0">
                          <a:solidFill>
                            <a:schemeClr val="accent2"/>
                          </a:solidFill>
                          <a:effectLst/>
                        </a:rPr>
                        <a:t>Legal Name</a:t>
                      </a:r>
                    </a:p>
                  </a:txBody>
                  <a:tcPr marL="56572" marR="56572" marT="28286" marB="28286"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solidFill>
                      <a:srgbClr val="396336"/>
                    </a:solidFill>
                  </a:tcPr>
                </a:tc>
                <a:tc>
                  <a:txBody>
                    <a:bodyPr/>
                    <a:lstStyle/>
                    <a:p>
                      <a:pPr algn="ctr"/>
                      <a:r>
                        <a:rPr lang="en-GB" sz="900" noProof="0" dirty="0">
                          <a:solidFill>
                            <a:schemeClr val="accent2"/>
                          </a:solidFill>
                          <a:effectLst/>
                        </a:rPr>
                        <a:t>Role </a:t>
                      </a:r>
                    </a:p>
                  </a:txBody>
                  <a:tcPr marL="56572" marR="56572" marT="28286" marB="28286"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solidFill>
                      <a:srgbClr val="396336"/>
                    </a:solidFill>
                  </a:tcPr>
                </a:tc>
                <a:tc>
                  <a:txBody>
                    <a:bodyPr/>
                    <a:lstStyle/>
                    <a:p>
                      <a:pPr algn="ctr">
                        <a:lnSpc>
                          <a:spcPct val="107000"/>
                        </a:lnSpc>
                        <a:spcAft>
                          <a:spcPts val="800"/>
                        </a:spcAft>
                      </a:pPr>
                      <a:r>
                        <a:rPr lang="en-GB" sz="1100" b="1" dirty="0">
                          <a:solidFill>
                            <a:srgbClr val="FFFFFF"/>
                          </a:solidFill>
                          <a:effectLst/>
                          <a:latin typeface="Calibri" panose="020F0502020204030204" pitchFamily="34" charset="0"/>
                          <a:ea typeface="Calibri" panose="020F0502020204030204" pitchFamily="34" charset="0"/>
                        </a:rPr>
                        <a:t>Type</a:t>
                      </a:r>
                      <a:endParaRPr lang="it-IT" sz="1100" dirty="0">
                        <a:effectLst/>
                        <a:latin typeface="Calibri" panose="020F0502020204030204" pitchFamily="34" charset="0"/>
                        <a:ea typeface="Calibri" panose="020F0502020204030204" pitchFamily="34" charset="0"/>
                      </a:endParaRPr>
                    </a:p>
                  </a:txBody>
                  <a:tcPr marL="68580" marR="68580" marT="0" marB="0"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solidFill>
                      <a:srgbClr val="396336"/>
                    </a:solidFill>
                  </a:tcPr>
                </a:tc>
                <a:tc>
                  <a:txBody>
                    <a:bodyPr/>
                    <a:lstStyle/>
                    <a:p>
                      <a:pPr algn="ctr"/>
                      <a:r>
                        <a:rPr lang="en-GB" sz="900" noProof="0" dirty="0">
                          <a:solidFill>
                            <a:schemeClr val="accent2"/>
                          </a:solidFill>
                          <a:effectLst/>
                        </a:rPr>
                        <a:t>Country</a:t>
                      </a:r>
                    </a:p>
                  </a:txBody>
                  <a:tcPr marL="56572" marR="56572" marT="28286" marB="28286"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solidFill>
                      <a:srgbClr val="396336"/>
                    </a:solidFill>
                  </a:tcPr>
                </a:tc>
                <a:extLst>
                  <a:ext uri="{0D108BD9-81ED-4DB2-BD59-A6C34878D82A}">
                    <a16:rowId xmlns:a16="http://schemas.microsoft.com/office/drawing/2014/main" val="1192914459"/>
                  </a:ext>
                </a:extLst>
              </a:tr>
              <a:tr h="377305">
                <a:tc>
                  <a:txBody>
                    <a:bodyPr/>
                    <a:lstStyle/>
                    <a:p>
                      <a:pPr algn="ctr"/>
                      <a:r>
                        <a:rPr lang="it-IT" sz="900" dirty="0">
                          <a:solidFill>
                            <a:schemeClr val="accent1"/>
                          </a:solidFill>
                          <a:effectLst/>
                          <a:latin typeface="Arial" panose="020B0604020202020204" pitchFamily="34" charset="0"/>
                          <a:cs typeface="Arial" panose="020B0604020202020204" pitchFamily="34" charset="0"/>
                        </a:rPr>
                        <a:t>1</a:t>
                      </a:r>
                    </a:p>
                  </a:txBody>
                  <a:tcPr marL="56572" marR="56572" marT="28286" marB="28286" anchor="ctr">
                    <a:lnL w="9525" cap="flat" cmpd="sng">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accent2"/>
                    </a:solidFill>
                  </a:tcPr>
                </a:tc>
                <a:tc>
                  <a:txBody>
                    <a:bodyPr/>
                    <a:lstStyle/>
                    <a:p>
                      <a:pPr algn="ctr"/>
                      <a:r>
                        <a:rPr lang="it-IT" sz="900" dirty="0">
                          <a:solidFill>
                            <a:schemeClr val="accent2"/>
                          </a:solidFill>
                          <a:effectLst/>
                          <a:latin typeface="Arial" panose="020B0604020202020204" pitchFamily="34" charset="0"/>
                          <a:cs typeface="Arial" panose="020B0604020202020204" pitchFamily="34" charset="0"/>
                        </a:rPr>
                        <a:t>POLIMI </a:t>
                      </a:r>
                    </a:p>
                  </a:txBody>
                  <a:tcPr marL="56572" marR="56572" marT="28286" marB="28286"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algn="ctr"/>
                      <a:r>
                        <a:rPr lang="it-IT" sz="900" dirty="0">
                          <a:effectLst/>
                          <a:latin typeface="Arial" panose="020B0604020202020204" pitchFamily="34" charset="0"/>
                          <a:cs typeface="Arial" panose="020B0604020202020204" pitchFamily="34" charset="0"/>
                        </a:rPr>
                        <a:t>POLITECNICO DI MILANO </a:t>
                      </a:r>
                    </a:p>
                  </a:txBody>
                  <a:tcPr marL="56572" marR="56572" marT="28286" marB="28286"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B w="9525" cap="flat" cmpd="sng" algn="ctr">
                      <a:solidFill>
                        <a:schemeClr val="dk2"/>
                      </a:solidFill>
                      <a:prstDash val="solid"/>
                      <a:round/>
                      <a:headEnd type="none" w="sm" len="sm"/>
                      <a:tailEnd type="none" w="sm" len="sm"/>
                    </a:lnB>
                  </a:tcPr>
                </a:tc>
                <a:tc>
                  <a:txBody>
                    <a:bodyPr/>
                    <a:lstStyle/>
                    <a:p>
                      <a:pPr algn="ctr"/>
                      <a:r>
                        <a:rPr lang="it-IT" sz="900" dirty="0">
                          <a:effectLst/>
                          <a:latin typeface="Arial" panose="020B0604020202020204" pitchFamily="34" charset="0"/>
                          <a:cs typeface="Arial" panose="020B0604020202020204" pitchFamily="34" charset="0"/>
                        </a:rPr>
                        <a:t>COO </a:t>
                      </a:r>
                    </a:p>
                  </a:txBody>
                  <a:tcPr marL="56572" marR="56572" marT="28286" marB="28286"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rPr>
                        <a:t>University</a:t>
                      </a:r>
                      <a:endParaRPr lang="it-IT" sz="1100" dirty="0">
                        <a:effectLst/>
                        <a:latin typeface="Calibri" panose="020F0502020204030204" pitchFamily="34" charset="0"/>
                        <a:ea typeface="Calibri" panose="020F0502020204030204" pitchFamily="34" charset="0"/>
                      </a:endParaRPr>
                    </a:p>
                  </a:txBody>
                  <a:tcPr marL="68580" marR="68580" marT="0" marB="0"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algn="ctr"/>
                      <a:r>
                        <a:rPr lang="it-IT" sz="900" dirty="0">
                          <a:effectLst/>
                          <a:latin typeface="Arial" panose="020B0604020202020204" pitchFamily="34" charset="0"/>
                          <a:cs typeface="Arial" panose="020B0604020202020204" pitchFamily="34" charset="0"/>
                        </a:rPr>
                        <a:t>IT </a:t>
                      </a:r>
                    </a:p>
                  </a:txBody>
                  <a:tcPr marL="56572" marR="56572" marT="28286" marB="28286"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362829">
                <a:tc>
                  <a:txBody>
                    <a:bodyPr/>
                    <a:lstStyle/>
                    <a:p>
                      <a:pPr algn="ctr"/>
                      <a:r>
                        <a:rPr lang="it-IT" sz="900" dirty="0">
                          <a:solidFill>
                            <a:schemeClr val="accent1"/>
                          </a:solidFill>
                          <a:effectLst/>
                          <a:latin typeface="Arial" panose="020B0604020202020204" pitchFamily="34" charset="0"/>
                          <a:cs typeface="Arial" panose="020B0604020202020204" pitchFamily="34" charset="0"/>
                        </a:rPr>
                        <a:t>2</a:t>
                      </a:r>
                    </a:p>
                  </a:txBody>
                  <a:tcPr marL="56572" marR="56572" marT="28286" marB="28286" anchor="ctr">
                    <a:lnL w="9525" cap="flat" cmpd="sng">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accent2"/>
                    </a:solidFill>
                  </a:tcPr>
                </a:tc>
                <a:tc>
                  <a:txBody>
                    <a:bodyPr/>
                    <a:lstStyle/>
                    <a:p>
                      <a:pPr algn="ctr"/>
                      <a:r>
                        <a:rPr lang="it-IT" sz="900" dirty="0">
                          <a:solidFill>
                            <a:schemeClr val="accent2"/>
                          </a:solidFill>
                          <a:effectLst/>
                          <a:latin typeface="Arial" panose="020B0604020202020204" pitchFamily="34" charset="0"/>
                          <a:cs typeface="Arial" panose="020B0604020202020204" pitchFamily="34" charset="0"/>
                        </a:rPr>
                        <a:t>TAU </a:t>
                      </a:r>
                    </a:p>
                  </a:txBody>
                  <a:tcPr marL="56572" marR="56572" marT="28286" marB="28286"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algn="ctr"/>
                      <a:r>
                        <a:rPr lang="it-IT" sz="900" dirty="0">
                          <a:effectLst/>
                          <a:latin typeface="Arial" panose="020B0604020202020204" pitchFamily="34" charset="0"/>
                          <a:cs typeface="Arial" panose="020B0604020202020204" pitchFamily="34" charset="0"/>
                        </a:rPr>
                        <a:t>TAMPEREEN KORKEAKOULUSAATIO SR </a:t>
                      </a:r>
                    </a:p>
                  </a:txBody>
                  <a:tcPr marL="56572" marR="56572" marT="28286" marB="28286"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algn="ctr"/>
                      <a:r>
                        <a:rPr lang="it-IT" sz="900" dirty="0">
                          <a:effectLst/>
                          <a:latin typeface="Arial" panose="020B0604020202020204" pitchFamily="34" charset="0"/>
                          <a:cs typeface="Arial" panose="020B0604020202020204" pitchFamily="34" charset="0"/>
                        </a:rPr>
                        <a:t>BEN </a:t>
                      </a:r>
                    </a:p>
                  </a:txBody>
                  <a:tcPr marL="56572" marR="56572" marT="28286" marB="28286"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rPr>
                        <a:t>University</a:t>
                      </a:r>
                      <a:endParaRPr lang="it-IT" sz="1100">
                        <a:effectLst/>
                        <a:latin typeface="Calibri" panose="020F0502020204030204" pitchFamily="34" charset="0"/>
                        <a:ea typeface="Calibri" panose="020F0502020204030204" pitchFamily="34" charset="0"/>
                      </a:endParaRPr>
                    </a:p>
                  </a:txBody>
                  <a:tcPr marL="68580" marR="68580" marT="0" marB="0"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algn="ctr"/>
                      <a:r>
                        <a:rPr lang="it-IT" sz="900" dirty="0">
                          <a:effectLst/>
                          <a:latin typeface="Arial" panose="020B0604020202020204" pitchFamily="34" charset="0"/>
                          <a:cs typeface="Arial" panose="020B0604020202020204" pitchFamily="34" charset="0"/>
                        </a:rPr>
                        <a:t>FI </a:t>
                      </a:r>
                    </a:p>
                  </a:txBody>
                  <a:tcPr marL="56572" marR="56572" marT="28286" marB="28286"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362829">
                <a:tc>
                  <a:txBody>
                    <a:bodyPr/>
                    <a:lstStyle/>
                    <a:p>
                      <a:pPr algn="ctr"/>
                      <a:r>
                        <a:rPr lang="it-IT" sz="900" dirty="0">
                          <a:solidFill>
                            <a:schemeClr val="accent1"/>
                          </a:solidFill>
                          <a:effectLst/>
                          <a:latin typeface="Arial" panose="020B0604020202020204" pitchFamily="34" charset="0"/>
                          <a:cs typeface="Arial" panose="020B0604020202020204" pitchFamily="34" charset="0"/>
                        </a:rPr>
                        <a:t>3</a:t>
                      </a:r>
                    </a:p>
                  </a:txBody>
                  <a:tcPr marL="56572" marR="56572" marT="28286" marB="28286" anchor="ctr">
                    <a:lnL w="9525" cap="flat" cmpd="sng">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accent2"/>
                    </a:solidFill>
                  </a:tcPr>
                </a:tc>
                <a:tc>
                  <a:txBody>
                    <a:bodyPr/>
                    <a:lstStyle/>
                    <a:p>
                      <a:pPr algn="ctr"/>
                      <a:r>
                        <a:rPr lang="it-IT" sz="900" dirty="0">
                          <a:solidFill>
                            <a:schemeClr val="accent2"/>
                          </a:solidFill>
                          <a:effectLst/>
                          <a:latin typeface="Arial" panose="020B0604020202020204" pitchFamily="34" charset="0"/>
                          <a:cs typeface="Arial" panose="020B0604020202020204" pitchFamily="34" charset="0"/>
                        </a:rPr>
                        <a:t>UPV </a:t>
                      </a:r>
                    </a:p>
                  </a:txBody>
                  <a:tcPr marL="56572" marR="56572" marT="28286" marB="28286"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algn="ctr"/>
                      <a:r>
                        <a:rPr lang="it-IT" sz="900" dirty="0">
                          <a:effectLst/>
                          <a:latin typeface="Arial" panose="020B0604020202020204" pitchFamily="34" charset="0"/>
                          <a:cs typeface="Arial" panose="020B0604020202020204" pitchFamily="34" charset="0"/>
                        </a:rPr>
                        <a:t>UNIVERSITAT POLITECNICA DE VALENCIA </a:t>
                      </a:r>
                    </a:p>
                  </a:txBody>
                  <a:tcPr marL="56572" marR="56572" marT="28286" marB="28286"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algn="ctr"/>
                      <a:r>
                        <a:rPr lang="it-IT" sz="900" dirty="0">
                          <a:effectLst/>
                          <a:latin typeface="Arial" panose="020B0604020202020204" pitchFamily="34" charset="0"/>
                          <a:cs typeface="Arial" panose="020B0604020202020204" pitchFamily="34" charset="0"/>
                        </a:rPr>
                        <a:t>BEN </a:t>
                      </a:r>
                    </a:p>
                  </a:txBody>
                  <a:tcPr marL="56572" marR="56572" marT="28286" marB="28286"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rPr>
                        <a:t>University</a:t>
                      </a:r>
                      <a:endParaRPr lang="it-IT" sz="1100">
                        <a:effectLst/>
                        <a:latin typeface="Calibri" panose="020F0502020204030204" pitchFamily="34" charset="0"/>
                        <a:ea typeface="Calibri" panose="020F0502020204030204" pitchFamily="34" charset="0"/>
                      </a:endParaRPr>
                    </a:p>
                  </a:txBody>
                  <a:tcPr marL="68580" marR="68580" marT="0" marB="0"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algn="ctr"/>
                      <a:r>
                        <a:rPr lang="it-IT" sz="900" dirty="0">
                          <a:effectLst/>
                          <a:latin typeface="Arial" panose="020B0604020202020204" pitchFamily="34" charset="0"/>
                          <a:cs typeface="Arial" panose="020B0604020202020204" pitchFamily="34" charset="0"/>
                        </a:rPr>
                        <a:t>ES </a:t>
                      </a:r>
                    </a:p>
                  </a:txBody>
                  <a:tcPr marL="56572" marR="56572" marT="28286" marB="28286"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362829">
                <a:tc>
                  <a:txBody>
                    <a:bodyPr/>
                    <a:lstStyle/>
                    <a:p>
                      <a:pPr algn="ctr"/>
                      <a:r>
                        <a:rPr lang="it-IT" sz="900" dirty="0">
                          <a:solidFill>
                            <a:schemeClr val="accent1"/>
                          </a:solidFill>
                          <a:effectLst/>
                          <a:latin typeface="Arial" panose="020B0604020202020204" pitchFamily="34" charset="0"/>
                          <a:cs typeface="Arial" panose="020B0604020202020204" pitchFamily="34" charset="0"/>
                        </a:rPr>
                        <a:t>4</a:t>
                      </a:r>
                    </a:p>
                  </a:txBody>
                  <a:tcPr marL="56572" marR="56572" marT="28286" marB="28286" anchor="ctr">
                    <a:lnL w="9525" cap="flat" cmpd="sng">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accent2"/>
                    </a:solidFill>
                  </a:tcPr>
                </a:tc>
                <a:tc>
                  <a:txBody>
                    <a:bodyPr/>
                    <a:lstStyle/>
                    <a:p>
                      <a:pPr algn="ctr"/>
                      <a:r>
                        <a:rPr lang="it-IT" sz="900" dirty="0">
                          <a:solidFill>
                            <a:schemeClr val="accent2"/>
                          </a:solidFill>
                          <a:effectLst/>
                          <a:latin typeface="Arial" panose="020B0604020202020204" pitchFamily="34" charset="0"/>
                          <a:cs typeface="Arial" panose="020B0604020202020204" pitchFamily="34" charset="0"/>
                        </a:rPr>
                        <a:t>ENG </a:t>
                      </a:r>
                    </a:p>
                  </a:txBody>
                  <a:tcPr marL="56572" marR="56572" marT="28286" marB="28286"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lt2"/>
                    </a:solidFill>
                  </a:tcPr>
                </a:tc>
                <a:tc>
                  <a:txBody>
                    <a:bodyPr/>
                    <a:lstStyle/>
                    <a:p>
                      <a:pPr algn="ctr"/>
                      <a:r>
                        <a:rPr lang="it-IT" sz="900" dirty="0">
                          <a:effectLst/>
                          <a:latin typeface="Arial" panose="020B0604020202020204" pitchFamily="34" charset="0"/>
                          <a:cs typeface="Arial" panose="020B0604020202020204" pitchFamily="34" charset="0"/>
                        </a:rPr>
                        <a:t>ENGINEERING - INGEGNERIA INFORMATICA SPA </a:t>
                      </a:r>
                    </a:p>
                  </a:txBody>
                  <a:tcPr marL="56572" marR="56572" marT="28286" marB="28286"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algn="ctr"/>
                      <a:r>
                        <a:rPr lang="it-IT" sz="900" dirty="0">
                          <a:effectLst/>
                          <a:latin typeface="Arial" panose="020B0604020202020204" pitchFamily="34" charset="0"/>
                          <a:cs typeface="Arial" panose="020B0604020202020204" pitchFamily="34" charset="0"/>
                        </a:rPr>
                        <a:t>BEN </a:t>
                      </a:r>
                    </a:p>
                  </a:txBody>
                  <a:tcPr marL="56572" marR="56572" marT="28286" marB="28286"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algn="ctr">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Large Enterprise</a:t>
                      </a:r>
                      <a:endParaRPr lang="it-IT" sz="1100">
                        <a:effectLst/>
                        <a:latin typeface="Calibri" panose="020F0502020204030204" pitchFamily="34" charset="0"/>
                        <a:ea typeface="Calibri" panose="020F0502020204030204" pitchFamily="34" charset="0"/>
                      </a:endParaRPr>
                    </a:p>
                  </a:txBody>
                  <a:tcPr marL="68580" marR="68580" marT="0" marB="0"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algn="ctr"/>
                      <a:r>
                        <a:rPr lang="it-IT" sz="900" dirty="0">
                          <a:effectLst/>
                          <a:latin typeface="Arial" panose="020B0604020202020204" pitchFamily="34" charset="0"/>
                          <a:cs typeface="Arial" panose="020B0604020202020204" pitchFamily="34" charset="0"/>
                        </a:rPr>
                        <a:t>IT </a:t>
                      </a:r>
                    </a:p>
                  </a:txBody>
                  <a:tcPr marL="56572" marR="56572" marT="28286" marB="28286"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362829">
                <a:tc>
                  <a:txBody>
                    <a:bodyPr/>
                    <a:lstStyle/>
                    <a:p>
                      <a:pPr algn="ctr"/>
                      <a:r>
                        <a:rPr lang="it-IT" sz="900" dirty="0">
                          <a:solidFill>
                            <a:schemeClr val="accent1"/>
                          </a:solidFill>
                          <a:effectLst/>
                          <a:latin typeface="Arial" panose="020B0604020202020204" pitchFamily="34" charset="0"/>
                          <a:cs typeface="Arial" panose="020B0604020202020204" pitchFamily="34" charset="0"/>
                        </a:rPr>
                        <a:t>5</a:t>
                      </a:r>
                    </a:p>
                  </a:txBody>
                  <a:tcPr marL="56572" marR="56572" marT="28286" marB="28286" anchor="ctr">
                    <a:lnL w="9525" cap="flat" cmpd="sng">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accent2"/>
                    </a:solidFill>
                  </a:tcPr>
                </a:tc>
                <a:tc>
                  <a:txBody>
                    <a:bodyPr/>
                    <a:lstStyle/>
                    <a:p>
                      <a:pPr algn="ctr"/>
                      <a:r>
                        <a:rPr lang="it-IT" sz="900" dirty="0">
                          <a:solidFill>
                            <a:schemeClr val="accent2"/>
                          </a:solidFill>
                          <a:effectLst/>
                          <a:latin typeface="Arial" panose="020B0604020202020204" pitchFamily="34" charset="0"/>
                          <a:cs typeface="Arial" panose="020B0604020202020204" pitchFamily="34" charset="0"/>
                        </a:rPr>
                        <a:t>IKERLAN </a:t>
                      </a:r>
                    </a:p>
                  </a:txBody>
                  <a:tcPr marL="56572" marR="56572" marT="28286" marB="28286"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lt2"/>
                    </a:solidFill>
                  </a:tcPr>
                </a:tc>
                <a:tc>
                  <a:txBody>
                    <a:bodyPr/>
                    <a:lstStyle/>
                    <a:p>
                      <a:pPr algn="ctr"/>
                      <a:r>
                        <a:rPr lang="it-IT" sz="900" dirty="0">
                          <a:effectLst/>
                          <a:latin typeface="Arial" panose="020B0604020202020204" pitchFamily="34" charset="0"/>
                          <a:cs typeface="Arial" panose="020B0604020202020204" pitchFamily="34" charset="0"/>
                        </a:rPr>
                        <a:t>IKERLAN S. COOP </a:t>
                      </a:r>
                    </a:p>
                  </a:txBody>
                  <a:tcPr marL="56572" marR="56572" marT="28286" marB="28286"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algn="ctr"/>
                      <a:r>
                        <a:rPr lang="it-IT" sz="900" dirty="0">
                          <a:effectLst/>
                          <a:latin typeface="Arial" panose="020B0604020202020204" pitchFamily="34" charset="0"/>
                          <a:cs typeface="Arial" panose="020B0604020202020204" pitchFamily="34" charset="0"/>
                        </a:rPr>
                        <a:t>BEN </a:t>
                      </a:r>
                    </a:p>
                  </a:txBody>
                  <a:tcPr marL="56572" marR="56572" marT="28286" marB="28286"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rPr>
                        <a:t>Research centre</a:t>
                      </a:r>
                      <a:endParaRPr lang="it-IT" sz="1100">
                        <a:effectLst/>
                        <a:latin typeface="Calibri" panose="020F0502020204030204" pitchFamily="34" charset="0"/>
                        <a:ea typeface="Calibri" panose="020F0502020204030204" pitchFamily="34" charset="0"/>
                      </a:endParaRPr>
                    </a:p>
                  </a:txBody>
                  <a:tcPr marL="68580" marR="68580" marT="0" marB="0"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algn="ctr"/>
                      <a:r>
                        <a:rPr lang="it-IT" sz="900" dirty="0">
                          <a:effectLst/>
                          <a:latin typeface="Arial" panose="020B0604020202020204" pitchFamily="34" charset="0"/>
                          <a:cs typeface="Arial" panose="020B0604020202020204" pitchFamily="34" charset="0"/>
                        </a:rPr>
                        <a:t>ES </a:t>
                      </a:r>
                    </a:p>
                  </a:txBody>
                  <a:tcPr marL="56572" marR="56572" marT="28286" marB="28286"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extLst>
                  <a:ext uri="{0D108BD9-81ED-4DB2-BD59-A6C34878D82A}">
                    <a16:rowId xmlns:a16="http://schemas.microsoft.com/office/drawing/2014/main" val="2480793347"/>
                  </a:ext>
                </a:extLst>
              </a:tr>
              <a:tr h="457305">
                <a:tc>
                  <a:txBody>
                    <a:bodyPr/>
                    <a:lstStyle/>
                    <a:p>
                      <a:pPr algn="ctr"/>
                      <a:r>
                        <a:rPr lang="it-IT" sz="900" dirty="0">
                          <a:solidFill>
                            <a:schemeClr val="accent1"/>
                          </a:solidFill>
                          <a:effectLst/>
                          <a:latin typeface="Arial" panose="020B0604020202020204" pitchFamily="34" charset="0"/>
                          <a:cs typeface="Arial" panose="020B0604020202020204" pitchFamily="34" charset="0"/>
                        </a:rPr>
                        <a:t>6</a:t>
                      </a:r>
                    </a:p>
                  </a:txBody>
                  <a:tcPr marL="56572" marR="56572" marT="28286" marB="28286" anchor="ctr">
                    <a:lnL w="9525" cap="flat" cmpd="sng">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accent2"/>
                    </a:solidFill>
                  </a:tcPr>
                </a:tc>
                <a:tc>
                  <a:txBody>
                    <a:bodyPr/>
                    <a:lstStyle/>
                    <a:p>
                      <a:pPr algn="ctr"/>
                      <a:r>
                        <a:rPr lang="it-IT" sz="900" dirty="0">
                          <a:solidFill>
                            <a:schemeClr val="accent2"/>
                          </a:solidFill>
                          <a:effectLst/>
                          <a:latin typeface="Arial" panose="020B0604020202020204" pitchFamily="34" charset="0"/>
                          <a:cs typeface="Arial" panose="020B0604020202020204" pitchFamily="34" charset="0"/>
                        </a:rPr>
                        <a:t>KNOW </a:t>
                      </a:r>
                    </a:p>
                  </a:txBody>
                  <a:tcPr marL="56572" marR="56572" marT="28286" marB="28286"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lt2"/>
                    </a:solidFill>
                  </a:tcPr>
                </a:tc>
                <a:tc>
                  <a:txBody>
                    <a:bodyPr/>
                    <a:lstStyle/>
                    <a:p>
                      <a:pPr algn="ctr"/>
                      <a:r>
                        <a:rPr lang="it-IT" sz="900" dirty="0">
                          <a:effectLst/>
                          <a:latin typeface="Arial" panose="020B0604020202020204" pitchFamily="34" charset="0"/>
                          <a:cs typeface="Arial" panose="020B0604020202020204" pitchFamily="34" charset="0"/>
                        </a:rPr>
                        <a:t>KNOW-CENTER GMBH RESEARCH CENTER FOR DATA-DRIVEN BUSINESS &amp; BIG DATA ANALYTICS </a:t>
                      </a:r>
                    </a:p>
                  </a:txBody>
                  <a:tcPr marL="56572" marR="56572" marT="28286" marB="28286"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algn="ctr"/>
                      <a:r>
                        <a:rPr lang="it-IT" sz="900" dirty="0">
                          <a:effectLst/>
                          <a:latin typeface="Arial" panose="020B0604020202020204" pitchFamily="34" charset="0"/>
                          <a:cs typeface="Arial" panose="020B0604020202020204" pitchFamily="34" charset="0"/>
                        </a:rPr>
                        <a:t>BEN </a:t>
                      </a:r>
                    </a:p>
                  </a:txBody>
                  <a:tcPr marL="56572" marR="56572" marT="28286" marB="28286"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rPr>
                        <a:t>Research centre</a:t>
                      </a:r>
                      <a:endParaRPr lang="it-IT" sz="1100">
                        <a:effectLst/>
                        <a:latin typeface="Calibri" panose="020F0502020204030204" pitchFamily="34" charset="0"/>
                        <a:ea typeface="Calibri" panose="020F0502020204030204" pitchFamily="34" charset="0"/>
                      </a:endParaRPr>
                    </a:p>
                  </a:txBody>
                  <a:tcPr marL="68580" marR="68580" marT="0" marB="0"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algn="ctr"/>
                      <a:r>
                        <a:rPr lang="it-IT" sz="900" dirty="0">
                          <a:effectLst/>
                          <a:latin typeface="Arial" panose="020B0604020202020204" pitchFamily="34" charset="0"/>
                          <a:cs typeface="Arial" panose="020B0604020202020204" pitchFamily="34" charset="0"/>
                        </a:rPr>
                        <a:t>AT </a:t>
                      </a:r>
                    </a:p>
                  </a:txBody>
                  <a:tcPr marL="56572" marR="56572" marT="28286" marB="28286"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extLst>
                  <a:ext uri="{0D108BD9-81ED-4DB2-BD59-A6C34878D82A}">
                    <a16:rowId xmlns:a16="http://schemas.microsoft.com/office/drawing/2014/main" val="1096339096"/>
                  </a:ext>
                </a:extLst>
              </a:tr>
              <a:tr h="362829">
                <a:tc>
                  <a:txBody>
                    <a:bodyPr/>
                    <a:lstStyle/>
                    <a:p>
                      <a:pPr algn="ctr"/>
                      <a:r>
                        <a:rPr lang="it-IT" sz="900" dirty="0">
                          <a:solidFill>
                            <a:schemeClr val="accent1"/>
                          </a:solidFill>
                          <a:effectLst/>
                          <a:latin typeface="Arial" panose="020B0604020202020204" pitchFamily="34" charset="0"/>
                          <a:cs typeface="Arial" panose="020B0604020202020204" pitchFamily="34" charset="0"/>
                        </a:rPr>
                        <a:t>7</a:t>
                      </a:r>
                    </a:p>
                  </a:txBody>
                  <a:tcPr marL="56572" marR="56572" marT="28286" marB="28286" anchor="ctr">
                    <a:lnL w="9525" cap="flat" cmpd="sng">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accent2"/>
                    </a:solidFill>
                  </a:tcPr>
                </a:tc>
                <a:tc>
                  <a:txBody>
                    <a:bodyPr/>
                    <a:lstStyle/>
                    <a:p>
                      <a:pPr algn="ctr"/>
                      <a:r>
                        <a:rPr lang="it-IT" sz="900" dirty="0">
                          <a:solidFill>
                            <a:schemeClr val="accent2"/>
                          </a:solidFill>
                          <a:effectLst/>
                          <a:latin typeface="Arial" panose="020B0604020202020204" pitchFamily="34" charset="0"/>
                          <a:cs typeface="Arial" panose="020B0604020202020204" pitchFamily="34" charset="0"/>
                        </a:rPr>
                        <a:t>EAI </a:t>
                      </a:r>
                    </a:p>
                  </a:txBody>
                  <a:tcPr marL="56572" marR="56572" marT="28286" marB="28286"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lt2"/>
                    </a:solidFill>
                  </a:tcPr>
                </a:tc>
                <a:tc>
                  <a:txBody>
                    <a:bodyPr/>
                    <a:lstStyle/>
                    <a:p>
                      <a:pPr algn="ctr"/>
                      <a:r>
                        <a:rPr lang="it-IT" sz="900" dirty="0">
                          <a:effectLst/>
                          <a:latin typeface="Arial" panose="020B0604020202020204" pitchFamily="34" charset="0"/>
                          <a:cs typeface="Arial" panose="020B0604020202020204" pitchFamily="34" charset="0"/>
                        </a:rPr>
                        <a:t>EXPERTAI LUX S.A.R.L </a:t>
                      </a:r>
                    </a:p>
                  </a:txBody>
                  <a:tcPr marL="56572" marR="56572" marT="28286" marB="28286"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algn="ctr"/>
                      <a:r>
                        <a:rPr lang="it-IT" sz="900" dirty="0">
                          <a:effectLst/>
                          <a:latin typeface="Arial" panose="020B0604020202020204" pitchFamily="34" charset="0"/>
                          <a:cs typeface="Arial" panose="020B0604020202020204" pitchFamily="34" charset="0"/>
                        </a:rPr>
                        <a:t>BEN </a:t>
                      </a:r>
                    </a:p>
                  </a:txBody>
                  <a:tcPr marL="56572" marR="56572" marT="28286" marB="28286"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rPr>
                        <a:t>SME</a:t>
                      </a:r>
                      <a:endParaRPr lang="it-IT" sz="1100">
                        <a:effectLst/>
                        <a:latin typeface="Calibri" panose="020F0502020204030204" pitchFamily="34" charset="0"/>
                        <a:ea typeface="Calibri" panose="020F0502020204030204" pitchFamily="34" charset="0"/>
                      </a:endParaRPr>
                    </a:p>
                  </a:txBody>
                  <a:tcPr marL="68580" marR="68580" marT="0" marB="0"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algn="ctr"/>
                      <a:r>
                        <a:rPr lang="it-IT" sz="900" dirty="0">
                          <a:effectLst/>
                          <a:latin typeface="Arial" panose="020B0604020202020204" pitchFamily="34" charset="0"/>
                          <a:cs typeface="Arial" panose="020B0604020202020204" pitchFamily="34" charset="0"/>
                        </a:rPr>
                        <a:t>LU </a:t>
                      </a:r>
                    </a:p>
                  </a:txBody>
                  <a:tcPr marL="56572" marR="56572" marT="28286" marB="28286"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extLst>
                  <a:ext uri="{0D108BD9-81ED-4DB2-BD59-A6C34878D82A}">
                    <a16:rowId xmlns:a16="http://schemas.microsoft.com/office/drawing/2014/main" val="3874491381"/>
                  </a:ext>
                </a:extLst>
              </a:tr>
              <a:tr h="362829">
                <a:tc>
                  <a:txBody>
                    <a:bodyPr/>
                    <a:lstStyle/>
                    <a:p>
                      <a:pPr algn="ctr"/>
                      <a:r>
                        <a:rPr lang="it-IT" sz="900" dirty="0">
                          <a:solidFill>
                            <a:schemeClr val="accent1"/>
                          </a:solidFill>
                          <a:effectLst/>
                          <a:latin typeface="Arial" panose="020B0604020202020204" pitchFamily="34" charset="0"/>
                          <a:cs typeface="Arial" panose="020B0604020202020204" pitchFamily="34" charset="0"/>
                        </a:rPr>
                        <a:t>8</a:t>
                      </a:r>
                    </a:p>
                  </a:txBody>
                  <a:tcPr marL="56572" marR="56572" marT="28286" marB="28286" anchor="ctr">
                    <a:lnL w="9525" cap="flat" cmpd="sng">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accent2"/>
                    </a:solidFill>
                  </a:tcPr>
                </a:tc>
                <a:tc>
                  <a:txBody>
                    <a:bodyPr/>
                    <a:lstStyle/>
                    <a:p>
                      <a:pPr algn="ctr"/>
                      <a:r>
                        <a:rPr lang="it-IT" sz="900" dirty="0">
                          <a:solidFill>
                            <a:schemeClr val="accent2"/>
                          </a:solidFill>
                          <a:effectLst/>
                          <a:latin typeface="Arial" panose="020B0604020202020204" pitchFamily="34" charset="0"/>
                          <a:cs typeface="Arial" panose="020B0604020202020204" pitchFamily="34" charset="0"/>
                        </a:rPr>
                        <a:t>HONKA </a:t>
                      </a:r>
                    </a:p>
                  </a:txBody>
                  <a:tcPr marL="56572" marR="56572" marT="28286" marB="28286"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lt2"/>
                    </a:solidFill>
                  </a:tcPr>
                </a:tc>
                <a:tc>
                  <a:txBody>
                    <a:bodyPr/>
                    <a:lstStyle/>
                    <a:p>
                      <a:pPr algn="ctr"/>
                      <a:r>
                        <a:rPr lang="it-IT" sz="900" dirty="0">
                          <a:effectLst/>
                          <a:latin typeface="Arial" panose="020B0604020202020204" pitchFamily="34" charset="0"/>
                          <a:cs typeface="Arial" panose="020B0604020202020204" pitchFamily="34" charset="0"/>
                        </a:rPr>
                        <a:t>HONKAJOKI OY </a:t>
                      </a:r>
                    </a:p>
                  </a:txBody>
                  <a:tcPr marL="56572" marR="56572" marT="28286" marB="28286"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algn="ctr"/>
                      <a:r>
                        <a:rPr lang="it-IT" sz="900" dirty="0">
                          <a:effectLst/>
                          <a:latin typeface="Arial" panose="020B0604020202020204" pitchFamily="34" charset="0"/>
                          <a:cs typeface="Arial" panose="020B0604020202020204" pitchFamily="34" charset="0"/>
                        </a:rPr>
                        <a:t>BEN </a:t>
                      </a:r>
                    </a:p>
                  </a:txBody>
                  <a:tcPr marL="56572" marR="56572" marT="28286" marB="28286"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rPr>
                        <a:t>Industry</a:t>
                      </a:r>
                      <a:endParaRPr lang="it-IT" sz="1100">
                        <a:effectLst/>
                        <a:latin typeface="Calibri" panose="020F0502020204030204" pitchFamily="34" charset="0"/>
                        <a:ea typeface="Calibri" panose="020F0502020204030204" pitchFamily="34" charset="0"/>
                      </a:endParaRPr>
                    </a:p>
                  </a:txBody>
                  <a:tcPr marL="68580" marR="68580" marT="0" marB="0"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algn="ctr"/>
                      <a:r>
                        <a:rPr lang="it-IT" sz="900" dirty="0">
                          <a:effectLst/>
                          <a:latin typeface="Arial" panose="020B0604020202020204" pitchFamily="34" charset="0"/>
                          <a:cs typeface="Arial" panose="020B0604020202020204" pitchFamily="34" charset="0"/>
                        </a:rPr>
                        <a:t>FI </a:t>
                      </a:r>
                    </a:p>
                  </a:txBody>
                  <a:tcPr marL="56572" marR="56572" marT="28286" marB="28286"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extLst>
                  <a:ext uri="{0D108BD9-81ED-4DB2-BD59-A6C34878D82A}">
                    <a16:rowId xmlns:a16="http://schemas.microsoft.com/office/drawing/2014/main" val="1888842174"/>
                  </a:ext>
                </a:extLst>
              </a:tr>
              <a:tr h="362829">
                <a:tc>
                  <a:txBody>
                    <a:bodyPr/>
                    <a:lstStyle/>
                    <a:p>
                      <a:pPr algn="ctr"/>
                      <a:r>
                        <a:rPr lang="it-IT" sz="900" dirty="0">
                          <a:solidFill>
                            <a:schemeClr val="accent1"/>
                          </a:solidFill>
                          <a:effectLst/>
                          <a:latin typeface="Arial" panose="020B0604020202020204" pitchFamily="34" charset="0"/>
                          <a:cs typeface="Arial" panose="020B0604020202020204" pitchFamily="34" charset="0"/>
                        </a:rPr>
                        <a:t>8.1</a:t>
                      </a:r>
                    </a:p>
                  </a:txBody>
                  <a:tcPr marL="56572" marR="56572" marT="28286" marB="28286" anchor="ctr">
                    <a:lnL w="9525" cap="flat" cmpd="sng">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accent2"/>
                    </a:solidFill>
                  </a:tcPr>
                </a:tc>
                <a:tc>
                  <a:txBody>
                    <a:bodyPr/>
                    <a:lstStyle/>
                    <a:p>
                      <a:pPr algn="ctr"/>
                      <a:r>
                        <a:rPr lang="it-IT" sz="900" dirty="0">
                          <a:solidFill>
                            <a:schemeClr val="accent2"/>
                          </a:solidFill>
                          <a:effectLst/>
                          <a:latin typeface="Arial" panose="020B0604020202020204" pitchFamily="34" charset="0"/>
                          <a:cs typeface="Arial" panose="020B0604020202020204" pitchFamily="34" charset="0"/>
                        </a:rPr>
                        <a:t>GMM </a:t>
                      </a:r>
                    </a:p>
                  </a:txBody>
                  <a:tcPr marL="56572" marR="56572" marT="28286" marB="28286"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lt2"/>
                    </a:solidFill>
                  </a:tcPr>
                </a:tc>
                <a:tc>
                  <a:txBody>
                    <a:bodyPr/>
                    <a:lstStyle/>
                    <a:p>
                      <a:pPr algn="ctr"/>
                      <a:r>
                        <a:rPr lang="it-IT" sz="900" dirty="0">
                          <a:effectLst/>
                          <a:latin typeface="Arial" panose="020B0604020202020204" pitchFamily="34" charset="0"/>
                          <a:cs typeface="Arial" panose="020B0604020202020204" pitchFamily="34" charset="0"/>
                        </a:rPr>
                        <a:t>GMM FINLAND OY </a:t>
                      </a:r>
                    </a:p>
                  </a:txBody>
                  <a:tcPr marL="56572" marR="56572" marT="28286" marB="28286"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algn="ctr"/>
                      <a:r>
                        <a:rPr lang="it-IT" sz="900" dirty="0">
                          <a:effectLst/>
                          <a:latin typeface="Arial" panose="020B0604020202020204" pitchFamily="34" charset="0"/>
                          <a:cs typeface="Arial" panose="020B0604020202020204" pitchFamily="34" charset="0"/>
                        </a:rPr>
                        <a:t>AE </a:t>
                      </a:r>
                    </a:p>
                  </a:txBody>
                  <a:tcPr marL="56572" marR="56572" marT="28286" marB="28286"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rPr>
                        <a:t>Industry</a:t>
                      </a:r>
                      <a:endParaRPr lang="it-IT" sz="1100" dirty="0">
                        <a:effectLst/>
                        <a:latin typeface="Calibri" panose="020F0502020204030204" pitchFamily="34" charset="0"/>
                        <a:ea typeface="Calibri" panose="020F0502020204030204" pitchFamily="34" charset="0"/>
                      </a:endParaRPr>
                    </a:p>
                  </a:txBody>
                  <a:tcPr marL="68580" marR="68580" marT="0" marB="0"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algn="ctr"/>
                      <a:r>
                        <a:rPr lang="it-IT" sz="900" dirty="0">
                          <a:effectLst/>
                          <a:latin typeface="Arial" panose="020B0604020202020204" pitchFamily="34" charset="0"/>
                          <a:cs typeface="Arial" panose="020B0604020202020204" pitchFamily="34" charset="0"/>
                        </a:rPr>
                        <a:t>FI </a:t>
                      </a:r>
                    </a:p>
                  </a:txBody>
                  <a:tcPr marL="56572" marR="56572" marT="28286" marB="28286"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extLst>
                  <a:ext uri="{0D108BD9-81ED-4DB2-BD59-A6C34878D82A}">
                    <a16:rowId xmlns:a16="http://schemas.microsoft.com/office/drawing/2014/main" val="3746531779"/>
                  </a:ext>
                </a:extLst>
              </a:tr>
              <a:tr h="362829">
                <a:tc>
                  <a:txBody>
                    <a:bodyPr/>
                    <a:lstStyle/>
                    <a:p>
                      <a:pPr algn="ctr"/>
                      <a:r>
                        <a:rPr lang="it-IT" sz="900" dirty="0">
                          <a:solidFill>
                            <a:schemeClr val="accent1"/>
                          </a:solidFill>
                          <a:effectLst/>
                          <a:latin typeface="Arial" panose="020B0604020202020204" pitchFamily="34" charset="0"/>
                          <a:cs typeface="Arial" panose="020B0604020202020204" pitchFamily="34" charset="0"/>
                        </a:rPr>
                        <a:t>9</a:t>
                      </a:r>
                    </a:p>
                  </a:txBody>
                  <a:tcPr marL="56572" marR="56572" marT="28286" marB="28286" anchor="ctr">
                    <a:lnL w="9525" cap="flat" cmpd="sng">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2"/>
                    </a:solidFill>
                  </a:tcPr>
                </a:tc>
                <a:tc>
                  <a:txBody>
                    <a:bodyPr/>
                    <a:lstStyle/>
                    <a:p>
                      <a:pPr algn="ctr"/>
                      <a:r>
                        <a:rPr lang="it-IT" sz="900" dirty="0">
                          <a:solidFill>
                            <a:schemeClr val="accent2"/>
                          </a:solidFill>
                          <a:effectLst/>
                          <a:latin typeface="Arial" panose="020B0604020202020204" pitchFamily="34" charset="0"/>
                          <a:cs typeface="Arial" panose="020B0604020202020204" pitchFamily="34" charset="0"/>
                        </a:rPr>
                        <a:t>ARDO </a:t>
                      </a:r>
                    </a:p>
                  </a:txBody>
                  <a:tcPr marL="56572" marR="56572" marT="28286" marB="28286"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algn="ctr"/>
                      <a:r>
                        <a:rPr lang="it-IT" sz="900" dirty="0">
                          <a:effectLst/>
                          <a:latin typeface="Arial" panose="020B0604020202020204" pitchFamily="34" charset="0"/>
                          <a:cs typeface="Arial" panose="020B0604020202020204" pitchFamily="34" charset="0"/>
                        </a:rPr>
                        <a:t>ARDO BENIMODO SL </a:t>
                      </a:r>
                    </a:p>
                  </a:txBody>
                  <a:tcPr marL="56572" marR="56572" marT="28286" marB="28286"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algn="ctr"/>
                      <a:r>
                        <a:rPr lang="it-IT" sz="900" dirty="0">
                          <a:effectLst/>
                          <a:latin typeface="Arial" panose="020B0604020202020204" pitchFamily="34" charset="0"/>
                          <a:cs typeface="Arial" panose="020B0604020202020204" pitchFamily="34" charset="0"/>
                        </a:rPr>
                        <a:t>BEN </a:t>
                      </a:r>
                    </a:p>
                  </a:txBody>
                  <a:tcPr marL="56572" marR="56572" marT="28286" marB="28286"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algn="ctr"/>
                      <a:r>
                        <a:rPr lang="it-IT" sz="900" dirty="0" err="1">
                          <a:effectLst/>
                          <a:latin typeface="Arial" panose="020B0604020202020204" pitchFamily="34" charset="0"/>
                          <a:cs typeface="Arial" panose="020B0604020202020204" pitchFamily="34" charset="0"/>
                        </a:rPr>
                        <a:t>Industry</a:t>
                      </a:r>
                      <a:endParaRPr lang="it-IT" sz="900" dirty="0">
                        <a:effectLst/>
                        <a:latin typeface="Arial" panose="020B0604020202020204" pitchFamily="34" charset="0"/>
                        <a:cs typeface="Arial" panose="020B0604020202020204" pitchFamily="34" charset="0"/>
                      </a:endParaRPr>
                    </a:p>
                  </a:txBody>
                  <a:tcPr marL="56572" marR="56572" marT="28286" marB="28286" anchor="ctr">
                    <a:lnL w="9525" cap="flat" cmpd="sng" algn="ctr">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algn="ctr"/>
                      <a:r>
                        <a:rPr lang="it-IT" sz="900" dirty="0">
                          <a:effectLst/>
                          <a:latin typeface="Arial" panose="020B0604020202020204" pitchFamily="34" charset="0"/>
                          <a:cs typeface="Arial" panose="020B0604020202020204" pitchFamily="34" charset="0"/>
                        </a:rPr>
                        <a:t>ES </a:t>
                      </a:r>
                    </a:p>
                  </a:txBody>
                  <a:tcPr marL="56572" marR="56572" marT="28286" marB="28286"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2510098804"/>
                  </a:ext>
                </a:extLst>
              </a:tr>
            </a:tbl>
          </a:graphicData>
        </a:graphic>
      </p:graphicFrame>
    </p:spTree>
    <p:extLst>
      <p:ext uri="{BB962C8B-B14F-4D97-AF65-F5344CB8AC3E}">
        <p14:creationId xmlns:p14="http://schemas.microsoft.com/office/powerpoint/2010/main" val="1449211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48"/>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GB" dirty="0"/>
              <a:t>CLARUS vision, mission, objectives </a:t>
            </a:r>
          </a:p>
        </p:txBody>
      </p:sp>
      <p:sp>
        <p:nvSpPr>
          <p:cNvPr id="3" name="Subtitle 2">
            <a:extLst>
              <a:ext uri="{FF2B5EF4-FFF2-40B4-BE49-F238E27FC236}">
                <a16:creationId xmlns:a16="http://schemas.microsoft.com/office/drawing/2014/main" id="{CCC12D14-9CE4-B247-A488-B3EBE6447B5D}"/>
              </a:ext>
            </a:extLst>
          </p:cNvPr>
          <p:cNvSpPr>
            <a:spLocks noGrp="1"/>
          </p:cNvSpPr>
          <p:nvPr>
            <p:ph type="subTitle" idx="1"/>
          </p:nvPr>
        </p:nvSpPr>
        <p:spPr>
          <a:xfrm>
            <a:off x="2440950" y="3365533"/>
            <a:ext cx="4262100" cy="1284000"/>
          </a:xfrm>
        </p:spPr>
        <p:txBody>
          <a:bodyPr/>
          <a:lstStyle/>
          <a:p>
            <a:endParaRPr lang="en-GB" dirty="0"/>
          </a:p>
          <a:p>
            <a:endParaRPr lang="en-GB" dirty="0"/>
          </a:p>
          <a:p>
            <a:r>
              <a:rPr lang="en-GB" dirty="0"/>
              <a:t>Gabriella Monteleone</a:t>
            </a:r>
          </a:p>
        </p:txBody>
      </p:sp>
    </p:spTree>
    <p:extLst>
      <p:ext uri="{BB962C8B-B14F-4D97-AF65-F5344CB8AC3E}">
        <p14:creationId xmlns:p14="http://schemas.microsoft.com/office/powerpoint/2010/main" val="727040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5DE917-F5D5-8549-9622-58BDBFC747DE}"/>
              </a:ext>
            </a:extLst>
          </p:cNvPr>
          <p:cNvSpPr>
            <a:spLocks noGrp="1"/>
          </p:cNvSpPr>
          <p:nvPr>
            <p:ph type="body" idx="1"/>
          </p:nvPr>
        </p:nvSpPr>
        <p:spPr/>
        <p:txBody>
          <a:bodyPr/>
          <a:lstStyle/>
          <a:p>
            <a:pPr>
              <a:buClr>
                <a:srgbClr val="396336"/>
              </a:buClr>
            </a:pPr>
            <a:r>
              <a:rPr lang="en-GB" dirty="0"/>
              <a:t>The growth of the world’s human population, the advent of resource shortages and environmental difficulties are forcing industrial sectors to face </a:t>
            </a:r>
            <a:r>
              <a:rPr lang="en-GB" b="1" dirty="0"/>
              <a:t>sustainability</a:t>
            </a:r>
            <a:r>
              <a:rPr lang="en-GB" dirty="0"/>
              <a:t> issues more than ever. </a:t>
            </a:r>
          </a:p>
          <a:p>
            <a:pPr marL="139700" indent="0">
              <a:buClr>
                <a:srgbClr val="396336"/>
              </a:buClr>
              <a:buNone/>
            </a:pPr>
            <a:endParaRPr lang="en-GB" dirty="0"/>
          </a:p>
          <a:p>
            <a:pPr algn="just">
              <a:buClr>
                <a:srgbClr val="396336"/>
              </a:buClr>
            </a:pPr>
            <a:r>
              <a:rPr lang="en-GB" dirty="0"/>
              <a:t>Due to its high consumption of natural resources, </a:t>
            </a:r>
            <a:r>
              <a:rPr lang="en-GB" b="1" dirty="0"/>
              <a:t>food industry </a:t>
            </a:r>
            <a:r>
              <a:rPr lang="en-GB" dirty="0"/>
              <a:t>represents one of the main sectors requiring a long-term vision to manage sustainability. </a:t>
            </a:r>
          </a:p>
          <a:p>
            <a:pPr marL="139700" indent="0">
              <a:buNone/>
            </a:pPr>
            <a:endParaRPr lang="en-GB" dirty="0"/>
          </a:p>
          <a:p>
            <a:pPr marL="139700" indent="0">
              <a:buNone/>
            </a:pPr>
            <a:r>
              <a:rPr lang="en-GB" dirty="0"/>
              <a:t>There is the need to guide the sector toward a </a:t>
            </a:r>
            <a:r>
              <a:rPr lang="en-GB" b="1" dirty="0">
                <a:solidFill>
                  <a:srgbClr val="91BA4E"/>
                </a:solidFill>
              </a:rPr>
              <a:t>Green Transition  </a:t>
            </a:r>
            <a:r>
              <a:rPr lang="en-GB" dirty="0"/>
              <a:t>by improving the environmental and social sustainability of its activities, products and processes, leveraging also on </a:t>
            </a:r>
            <a:r>
              <a:rPr lang="en-GB" b="1" dirty="0"/>
              <a:t>Digital Transition</a:t>
            </a:r>
            <a:r>
              <a:rPr lang="en-GB" dirty="0"/>
              <a:t>. </a:t>
            </a:r>
          </a:p>
          <a:p>
            <a:endParaRPr lang="en-GB" dirty="0"/>
          </a:p>
        </p:txBody>
      </p:sp>
      <p:sp>
        <p:nvSpPr>
          <p:cNvPr id="4" name="Title 3">
            <a:extLst>
              <a:ext uri="{FF2B5EF4-FFF2-40B4-BE49-F238E27FC236}">
                <a16:creationId xmlns:a16="http://schemas.microsoft.com/office/drawing/2014/main" id="{025E9F90-A4A2-0145-80EA-E87B99953078}"/>
              </a:ext>
            </a:extLst>
          </p:cNvPr>
          <p:cNvSpPr>
            <a:spLocks noGrp="1"/>
          </p:cNvSpPr>
          <p:nvPr>
            <p:ph type="title"/>
          </p:nvPr>
        </p:nvSpPr>
        <p:spPr/>
        <p:txBody>
          <a:bodyPr/>
          <a:lstStyle/>
          <a:p>
            <a:r>
              <a:rPr lang="en-GB" dirty="0"/>
              <a:t>Context</a:t>
            </a:r>
          </a:p>
        </p:txBody>
      </p:sp>
    </p:spTree>
    <p:extLst>
      <p:ext uri="{BB962C8B-B14F-4D97-AF65-F5344CB8AC3E}">
        <p14:creationId xmlns:p14="http://schemas.microsoft.com/office/powerpoint/2010/main" val="3152669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8D62FC-DCF6-184C-ADCC-507CE47D3BF9}"/>
              </a:ext>
            </a:extLst>
          </p:cNvPr>
          <p:cNvSpPr>
            <a:spLocks noGrp="1"/>
          </p:cNvSpPr>
          <p:nvPr>
            <p:ph type="body" idx="1"/>
          </p:nvPr>
        </p:nvSpPr>
        <p:spPr/>
        <p:txBody>
          <a:bodyPr/>
          <a:lstStyle/>
          <a:p>
            <a:pPr>
              <a:buFont typeface="Wingdings" pitchFamily="2" charset="2"/>
              <a:buChar char="Ø"/>
            </a:pPr>
            <a:r>
              <a:rPr lang="en-GB" dirty="0"/>
              <a:t>The CLARUS project aims to connect the </a:t>
            </a:r>
            <a:r>
              <a:rPr lang="en-GB" b="1" dirty="0"/>
              <a:t>Sustainable Paradigm in the food industr</a:t>
            </a:r>
            <a:r>
              <a:rPr lang="en-GB" dirty="0"/>
              <a:t>y and </a:t>
            </a:r>
            <a:r>
              <a:rPr lang="en-GB" b="1" dirty="0"/>
              <a:t>AI-based applications</a:t>
            </a:r>
            <a:r>
              <a:rPr lang="en-GB" dirty="0"/>
              <a:t>, with the goal of developing a platform with high communications and processing capabilities, as well as the use of standardized open protocols and data models that will allow resource consumption assessment and traceability for food industry processes. </a:t>
            </a:r>
          </a:p>
          <a:p>
            <a:endParaRPr lang="en-GB" dirty="0"/>
          </a:p>
          <a:p>
            <a:pPr marL="139700" indent="0">
              <a:buNone/>
            </a:pPr>
            <a:r>
              <a:rPr lang="en-GB" dirty="0"/>
              <a:t>The project was submitted under the call </a:t>
            </a:r>
            <a:r>
              <a:rPr lang="en-GB" b="1" dirty="0">
                <a:solidFill>
                  <a:srgbClr val="91BA4E"/>
                </a:solidFill>
              </a:rPr>
              <a:t>HE-CL4-DIGITAL-EMERGING-01-09: AI, Data and Robotics for the Green Deal </a:t>
            </a:r>
            <a:r>
              <a:rPr lang="en-GB" dirty="0"/>
              <a:t>and targets the </a:t>
            </a:r>
            <a:r>
              <a:rPr lang="en-GB" b="1" dirty="0">
                <a:solidFill>
                  <a:srgbClr val="91BA4E"/>
                </a:solidFill>
              </a:rPr>
              <a:t>non-robotic</a:t>
            </a:r>
            <a:r>
              <a:rPr lang="en-GB" dirty="0"/>
              <a:t> outcome. </a:t>
            </a:r>
          </a:p>
        </p:txBody>
      </p:sp>
      <p:sp>
        <p:nvSpPr>
          <p:cNvPr id="3" name="Title 2">
            <a:extLst>
              <a:ext uri="{FF2B5EF4-FFF2-40B4-BE49-F238E27FC236}">
                <a16:creationId xmlns:a16="http://schemas.microsoft.com/office/drawing/2014/main" id="{0BA912D6-48A7-F941-9E37-0936686F4695}"/>
              </a:ext>
            </a:extLst>
          </p:cNvPr>
          <p:cNvSpPr>
            <a:spLocks noGrp="1"/>
          </p:cNvSpPr>
          <p:nvPr>
            <p:ph type="title"/>
          </p:nvPr>
        </p:nvSpPr>
        <p:spPr/>
        <p:txBody>
          <a:bodyPr/>
          <a:lstStyle/>
          <a:p>
            <a:r>
              <a:rPr lang="en-GB" dirty="0"/>
              <a:t>Objectives</a:t>
            </a:r>
          </a:p>
        </p:txBody>
      </p:sp>
    </p:spTree>
    <p:extLst>
      <p:ext uri="{BB962C8B-B14F-4D97-AF65-F5344CB8AC3E}">
        <p14:creationId xmlns:p14="http://schemas.microsoft.com/office/powerpoint/2010/main" val="1898337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FDE0B0-6597-F34F-8BA9-A98ED99CB96A}"/>
              </a:ext>
            </a:extLst>
          </p:cNvPr>
          <p:cNvSpPr>
            <a:spLocks noGrp="1"/>
          </p:cNvSpPr>
          <p:nvPr>
            <p:ph type="body" idx="1"/>
          </p:nvPr>
        </p:nvSpPr>
        <p:spPr>
          <a:xfrm>
            <a:off x="663022" y="1398698"/>
            <a:ext cx="3414300" cy="2292900"/>
          </a:xfrm>
        </p:spPr>
        <p:txBody>
          <a:bodyPr/>
          <a:lstStyle/>
          <a:p>
            <a:pPr marL="139700" indent="0">
              <a:buNone/>
            </a:pPr>
            <a:r>
              <a:rPr lang="en-GB" b="1" dirty="0">
                <a:solidFill>
                  <a:srgbClr val="396336"/>
                </a:solidFill>
              </a:rPr>
              <a:t>Two pilots </a:t>
            </a:r>
            <a:r>
              <a:rPr lang="en-GB" dirty="0"/>
              <a:t>for validating the CLARUS solution:</a:t>
            </a:r>
          </a:p>
          <a:p>
            <a:pPr marL="139700" indent="0">
              <a:buNone/>
            </a:pPr>
            <a:endParaRPr lang="en-GB" dirty="0"/>
          </a:p>
          <a:p>
            <a:pPr marL="482600" indent="-342900">
              <a:buFont typeface="+mj-lt"/>
              <a:buAutoNum type="arabicPeriod"/>
            </a:pPr>
            <a:r>
              <a:rPr lang="en-GB" b="1" dirty="0">
                <a:solidFill>
                  <a:srgbClr val="396336"/>
                </a:solidFill>
              </a:rPr>
              <a:t>Production of the frozen food</a:t>
            </a:r>
            <a:r>
              <a:rPr lang="en-GB" dirty="0"/>
              <a:t>, where </a:t>
            </a:r>
            <a:r>
              <a:rPr lang="en-GB" b="1" dirty="0">
                <a:solidFill>
                  <a:srgbClr val="91BA4E"/>
                </a:solidFill>
              </a:rPr>
              <a:t>energy</a:t>
            </a:r>
            <a:r>
              <a:rPr lang="en-GB" dirty="0">
                <a:solidFill>
                  <a:srgbClr val="91BA4E"/>
                </a:solidFill>
              </a:rPr>
              <a:t> </a:t>
            </a:r>
            <a:r>
              <a:rPr lang="en-GB" dirty="0"/>
              <a:t>and </a:t>
            </a:r>
            <a:r>
              <a:rPr lang="en-GB" b="1" dirty="0">
                <a:solidFill>
                  <a:srgbClr val="91BA4E"/>
                </a:solidFill>
              </a:rPr>
              <a:t>water consumption</a:t>
            </a:r>
            <a:r>
              <a:rPr lang="en-GB" dirty="0">
                <a:solidFill>
                  <a:srgbClr val="91BA4E"/>
                </a:solidFill>
              </a:rPr>
              <a:t> </a:t>
            </a:r>
            <a:r>
              <a:rPr lang="en-GB" dirty="0"/>
              <a:t>can be reduced using AI and data technologies. </a:t>
            </a:r>
          </a:p>
          <a:p>
            <a:pPr marL="482600" indent="-342900">
              <a:buFont typeface="+mj-lt"/>
              <a:buAutoNum type="arabicPeriod"/>
            </a:pPr>
            <a:endParaRPr lang="en-GB" dirty="0"/>
          </a:p>
          <a:p>
            <a:pPr marL="482600" indent="-342900">
              <a:buFont typeface="+mj-lt"/>
              <a:buAutoNum type="arabicPeriod"/>
            </a:pPr>
            <a:r>
              <a:rPr lang="en-GB" b="1" dirty="0">
                <a:solidFill>
                  <a:srgbClr val="396336"/>
                </a:solidFill>
              </a:rPr>
              <a:t>Meat by-product production </a:t>
            </a:r>
            <a:r>
              <a:rPr lang="en-GB" dirty="0"/>
              <a:t>where the aim is to reduce the </a:t>
            </a:r>
            <a:r>
              <a:rPr lang="en-GB" b="1" dirty="0">
                <a:solidFill>
                  <a:srgbClr val="91BA4E"/>
                </a:solidFill>
              </a:rPr>
              <a:t>energy</a:t>
            </a:r>
            <a:r>
              <a:rPr lang="en-GB" dirty="0"/>
              <a:t> and maintain the </a:t>
            </a:r>
            <a:r>
              <a:rPr lang="en-GB" b="1" dirty="0">
                <a:solidFill>
                  <a:srgbClr val="91BA4E"/>
                </a:solidFill>
              </a:rPr>
              <a:t>quality</a:t>
            </a:r>
            <a:r>
              <a:rPr lang="en-GB" dirty="0"/>
              <a:t> of the products by optimizing the </a:t>
            </a:r>
            <a:r>
              <a:rPr lang="en-GB" b="1" dirty="0">
                <a:solidFill>
                  <a:srgbClr val="91BA4E"/>
                </a:solidFill>
              </a:rPr>
              <a:t>logistics</a:t>
            </a:r>
            <a:r>
              <a:rPr lang="en-GB" dirty="0"/>
              <a:t> of the by-products arrival. </a:t>
            </a:r>
          </a:p>
          <a:p>
            <a:pPr marL="596900" lvl="1" indent="0">
              <a:buNone/>
            </a:pPr>
            <a:endParaRPr lang="en-GB" dirty="0"/>
          </a:p>
        </p:txBody>
      </p:sp>
      <p:sp>
        <p:nvSpPr>
          <p:cNvPr id="3" name="Title 2">
            <a:extLst>
              <a:ext uri="{FF2B5EF4-FFF2-40B4-BE49-F238E27FC236}">
                <a16:creationId xmlns:a16="http://schemas.microsoft.com/office/drawing/2014/main" id="{6E3BEAF1-C401-4047-A10F-084AF1FBE770}"/>
              </a:ext>
            </a:extLst>
          </p:cNvPr>
          <p:cNvSpPr>
            <a:spLocks noGrp="1"/>
          </p:cNvSpPr>
          <p:nvPr>
            <p:ph type="title"/>
          </p:nvPr>
        </p:nvSpPr>
        <p:spPr/>
        <p:txBody>
          <a:bodyPr/>
          <a:lstStyle/>
          <a:p>
            <a:r>
              <a:rPr lang="en-GB" dirty="0"/>
              <a:t>Validation</a:t>
            </a:r>
          </a:p>
        </p:txBody>
      </p:sp>
      <p:pic>
        <p:nvPicPr>
          <p:cNvPr id="4" name="image2.png">
            <a:extLst>
              <a:ext uri="{FF2B5EF4-FFF2-40B4-BE49-F238E27FC236}">
                <a16:creationId xmlns:a16="http://schemas.microsoft.com/office/drawing/2014/main" id="{9158A80C-8BEE-9146-8BA1-FF0CFF3CCD6A}"/>
              </a:ext>
            </a:extLst>
          </p:cNvPr>
          <p:cNvPicPr/>
          <p:nvPr/>
        </p:nvPicPr>
        <p:blipFill>
          <a:blip r:embed="rId2" cstate="screen">
            <a:extLst>
              <a:ext uri="{28A0092B-C50C-407E-A947-70E740481C1C}">
                <a14:useLocalDpi xmlns:a14="http://schemas.microsoft.com/office/drawing/2010/main"/>
              </a:ext>
            </a:extLst>
          </a:blip>
          <a:srcRect/>
          <a:stretch>
            <a:fillRect/>
          </a:stretch>
        </p:blipFill>
        <p:spPr>
          <a:xfrm>
            <a:off x="4572000" y="1782746"/>
            <a:ext cx="3972179" cy="2292900"/>
          </a:xfrm>
          <a:prstGeom prst="rect">
            <a:avLst/>
          </a:prstGeom>
          <a:ln/>
        </p:spPr>
      </p:pic>
    </p:spTree>
    <p:extLst>
      <p:ext uri="{BB962C8B-B14F-4D97-AF65-F5344CB8AC3E}">
        <p14:creationId xmlns:p14="http://schemas.microsoft.com/office/powerpoint/2010/main" val="921577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D6191B-5D6B-0148-9CC2-4B6BB792D549}"/>
              </a:ext>
            </a:extLst>
          </p:cNvPr>
          <p:cNvSpPr>
            <a:spLocks noGrp="1"/>
          </p:cNvSpPr>
          <p:nvPr>
            <p:ph type="body" idx="1"/>
          </p:nvPr>
        </p:nvSpPr>
        <p:spPr/>
        <p:txBody>
          <a:bodyPr/>
          <a:lstStyle/>
          <a:p>
            <a:pPr>
              <a:buClr>
                <a:srgbClr val="396336"/>
              </a:buClr>
            </a:pPr>
            <a:r>
              <a:rPr lang="en-GB" b="1" dirty="0">
                <a:solidFill>
                  <a:srgbClr val="396336"/>
                </a:solidFill>
              </a:rPr>
              <a:t>Correct collection, analysis and tracing of “Sustainability Data”</a:t>
            </a:r>
            <a:r>
              <a:rPr lang="en-GB" dirty="0"/>
              <a:t> of food production and consumption, can lead to enormous benefits for the </a:t>
            </a:r>
            <a:r>
              <a:rPr lang="en-GB" b="1" dirty="0">
                <a:solidFill>
                  <a:srgbClr val="91BA4E"/>
                </a:solidFill>
              </a:rPr>
              <a:t>natural resources management </a:t>
            </a:r>
            <a:r>
              <a:rPr lang="en-GB" dirty="0"/>
              <a:t>within food manufacturing systems and food supply chains. </a:t>
            </a:r>
          </a:p>
          <a:p>
            <a:pPr>
              <a:buClr>
                <a:srgbClr val="396336"/>
              </a:buClr>
            </a:pPr>
            <a:endParaRPr lang="en-GB" dirty="0"/>
          </a:p>
          <a:p>
            <a:pPr>
              <a:buClr>
                <a:srgbClr val="396336"/>
              </a:buClr>
            </a:pPr>
            <a:r>
              <a:rPr lang="en-GB" b="1" dirty="0">
                <a:solidFill>
                  <a:srgbClr val="396336"/>
                </a:solidFill>
              </a:rPr>
              <a:t>Digital Transformation </a:t>
            </a:r>
            <a:r>
              <a:rPr lang="en-GB" dirty="0"/>
              <a:t>of food companies represents an enabler of Sustainability Transformation thanks to the benefits smart technologies can offer in terms of </a:t>
            </a:r>
            <a:r>
              <a:rPr lang="en-GB" b="1" dirty="0">
                <a:solidFill>
                  <a:srgbClr val="91BA4E"/>
                </a:solidFill>
              </a:rPr>
              <a:t>data management and elaboration</a:t>
            </a:r>
            <a:r>
              <a:rPr lang="en-GB" dirty="0"/>
              <a:t>. </a:t>
            </a:r>
          </a:p>
          <a:p>
            <a:endParaRPr lang="en-GB" dirty="0"/>
          </a:p>
        </p:txBody>
      </p:sp>
      <p:sp>
        <p:nvSpPr>
          <p:cNvPr id="4" name="Title 3">
            <a:extLst>
              <a:ext uri="{FF2B5EF4-FFF2-40B4-BE49-F238E27FC236}">
                <a16:creationId xmlns:a16="http://schemas.microsoft.com/office/drawing/2014/main" id="{18E50BE0-B4D2-3448-9499-C9136246BBE2}"/>
              </a:ext>
            </a:extLst>
          </p:cNvPr>
          <p:cNvSpPr>
            <a:spLocks noGrp="1"/>
          </p:cNvSpPr>
          <p:nvPr>
            <p:ph type="title"/>
          </p:nvPr>
        </p:nvSpPr>
        <p:spPr/>
        <p:txBody>
          <a:bodyPr/>
          <a:lstStyle/>
          <a:p>
            <a:r>
              <a:rPr lang="en-GB" dirty="0"/>
              <a:t>Benefits</a:t>
            </a:r>
          </a:p>
        </p:txBody>
      </p:sp>
    </p:spTree>
    <p:extLst>
      <p:ext uri="{BB962C8B-B14F-4D97-AF65-F5344CB8AC3E}">
        <p14:creationId xmlns:p14="http://schemas.microsoft.com/office/powerpoint/2010/main" val="3665653132"/>
      </p:ext>
    </p:extLst>
  </p:cSld>
  <p:clrMapOvr>
    <a:masterClrMapping/>
  </p:clrMapOvr>
</p:sld>
</file>

<file path=ppt/theme/theme1.xml><?xml version="1.0" encoding="utf-8"?>
<a:theme xmlns:a="http://schemas.openxmlformats.org/drawingml/2006/main" name="CLARUS">
  <a:themeElements>
    <a:clrScheme name="CLARUS">
      <a:dk1>
        <a:srgbClr val="91BA4F"/>
      </a:dk1>
      <a:lt1>
        <a:srgbClr val="F0F0F0"/>
      </a:lt1>
      <a:dk2>
        <a:srgbClr val="396336"/>
      </a:dk2>
      <a:lt2>
        <a:srgbClr val="6A8F2E"/>
      </a:lt2>
      <a:accent1>
        <a:srgbClr val="283730"/>
      </a:accent1>
      <a:accent2>
        <a:srgbClr val="FFFFFF"/>
      </a:accent2>
      <a:accent3>
        <a:srgbClr val="F4F8EE"/>
      </a:accent3>
      <a:accent4>
        <a:srgbClr val="D9EAD3"/>
      </a:accent4>
      <a:accent5>
        <a:srgbClr val="93C47D"/>
      </a:accent5>
      <a:accent6>
        <a:srgbClr val="74953F"/>
      </a:accent6>
      <a:hlink>
        <a:srgbClr val="283237"/>
      </a:hlink>
      <a:folHlink>
        <a:srgbClr val="0097A7"/>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03C956ED-7982-A844-B45D-6DCCE2850FF3}" vid="{75E2361C-4736-F94B-82A5-3B39207ADBE8}"/>
    </a:ext>
  </a:extLst>
</a:theme>
</file>

<file path=ppt/theme/theme2.xml><?xml version="1.0" encoding="utf-8"?>
<a:theme xmlns:a="http://schemas.openxmlformats.org/drawingml/2006/main" name="8_CLARUS">
  <a:themeElements>
    <a:clrScheme name="CLARUS">
      <a:dk1>
        <a:srgbClr val="91BA4F"/>
      </a:dk1>
      <a:lt1>
        <a:srgbClr val="F0F0F0"/>
      </a:lt1>
      <a:dk2>
        <a:srgbClr val="396336"/>
      </a:dk2>
      <a:lt2>
        <a:srgbClr val="6A8F2E"/>
      </a:lt2>
      <a:accent1>
        <a:srgbClr val="283730"/>
      </a:accent1>
      <a:accent2>
        <a:srgbClr val="FFFFFF"/>
      </a:accent2>
      <a:accent3>
        <a:srgbClr val="F4F8EE"/>
      </a:accent3>
      <a:accent4>
        <a:srgbClr val="D9EAD3"/>
      </a:accent4>
      <a:accent5>
        <a:srgbClr val="93C47D"/>
      </a:accent5>
      <a:accent6>
        <a:srgbClr val="74953F"/>
      </a:accent6>
      <a:hlink>
        <a:srgbClr val="283237"/>
      </a:hlink>
      <a:folHlink>
        <a:srgbClr val="0097A7"/>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03C956ED-7982-A844-B45D-6DCCE2850FF3}" vid="{75E2361C-4736-F94B-82A5-3B39207ADBE8}"/>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41760BE4E7CE948ACFABB826D050C1D" ma:contentTypeVersion="16" ma:contentTypeDescription="Creare un nuovo documento." ma:contentTypeScope="" ma:versionID="30a723b38c6373049e07997acbcbd7d0">
  <xsd:schema xmlns:xsd="http://www.w3.org/2001/XMLSchema" xmlns:xs="http://www.w3.org/2001/XMLSchema" xmlns:p="http://schemas.microsoft.com/office/2006/metadata/properties" xmlns:ns2="bba93e0b-5aae-4b0b-b8da-f24c085101c0" xmlns:ns3="d054a656-f97e-432f-9920-f8ef3f7c2e67" targetNamespace="http://schemas.microsoft.com/office/2006/metadata/properties" ma:root="true" ma:fieldsID="ea9b3ba3c38788aa35e5a7a4bac56670" ns2:_="" ns3:_="">
    <xsd:import namespace="bba93e0b-5aae-4b0b-b8da-f24c085101c0"/>
    <xsd:import namespace="d054a656-f97e-432f-9920-f8ef3f7c2e6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a93e0b-5aae-4b0b-b8da-f24c085101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Tag immagine" ma:readOnly="false" ma:fieldId="{5cf76f15-5ced-4ddc-b409-7134ff3c332f}" ma:taxonomyMulti="true" ma:sspId="62691f12-1220-44b1-ba48-e77f64da299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_Flow_SignoffStatus" ma:index="21" nillable="true" ma:displayName="Stato consenso" ma:internalName="Stato_x0020_consenso">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54a656-f97e-432f-9920-f8ef3f7c2e67" elementFormDefault="qualified">
    <xsd:import namespace="http://schemas.microsoft.com/office/2006/documentManagement/types"/>
    <xsd:import namespace="http://schemas.microsoft.com/office/infopath/2007/PartnerControls"/>
    <xsd:element name="SharedWithUsers" ma:index="12"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ondiviso con dettagli" ma:internalName="SharedWithDetails" ma:readOnly="true">
      <xsd:simpleType>
        <xsd:restriction base="dms:Note">
          <xsd:maxLength value="255"/>
        </xsd:restriction>
      </xsd:simpleType>
    </xsd:element>
    <xsd:element name="TaxCatchAll" ma:index="16" nillable="true" ma:displayName="Taxonomy Catch All Column" ma:hidden="true" ma:list="{5af3d8b8-61f8-47eb-ab7e-135df7465954}" ma:internalName="TaxCatchAll" ma:showField="CatchAllData" ma:web="d054a656-f97e-432f-9920-f8ef3f7c2e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ba93e0b-5aae-4b0b-b8da-f24c085101c0">
      <Terms xmlns="http://schemas.microsoft.com/office/infopath/2007/PartnerControls"/>
    </lcf76f155ced4ddcb4097134ff3c332f>
    <TaxCatchAll xmlns="d054a656-f97e-432f-9920-f8ef3f7c2e67" xsi:nil="true"/>
    <_Flow_SignoffStatus xmlns="bba93e0b-5aae-4b0b-b8da-f24c085101c0" xsi:nil="true"/>
  </documentManagement>
</p:properties>
</file>

<file path=customXml/itemProps1.xml><?xml version="1.0" encoding="utf-8"?>
<ds:datastoreItem xmlns:ds="http://schemas.openxmlformats.org/officeDocument/2006/customXml" ds:itemID="{61B36F5C-8161-4B49-894A-EBDD6C8E32EB}"/>
</file>

<file path=customXml/itemProps2.xml><?xml version="1.0" encoding="utf-8"?>
<ds:datastoreItem xmlns:ds="http://schemas.openxmlformats.org/officeDocument/2006/customXml" ds:itemID="{B6C99F16-2C30-41D3-8005-47B5AFB34A43}"/>
</file>

<file path=customXml/itemProps3.xml><?xml version="1.0" encoding="utf-8"?>
<ds:datastoreItem xmlns:ds="http://schemas.openxmlformats.org/officeDocument/2006/customXml" ds:itemID="{14A07DFC-CF71-459B-9416-4F14B00DADC2}"/>
</file>

<file path=docProps/app.xml><?xml version="1.0" encoding="utf-8"?>
<Properties xmlns="http://schemas.openxmlformats.org/officeDocument/2006/extended-properties" xmlns:vt="http://schemas.openxmlformats.org/officeDocument/2006/docPropsVTypes">
  <Template>CLARUS</Template>
  <TotalTime>314</TotalTime>
  <Words>1608</Words>
  <Application>Microsoft Office PowerPoint</Application>
  <PresentationFormat>Presentazione su schermo (16:9)</PresentationFormat>
  <Paragraphs>475</Paragraphs>
  <Slides>22</Slides>
  <Notes>5</Notes>
  <HiddenSlides>0</HiddenSlides>
  <MMClips>0</MMClips>
  <ScaleCrop>false</ScaleCrop>
  <HeadingPairs>
    <vt:vector size="4" baseType="variant">
      <vt:variant>
        <vt:lpstr>Tema</vt:lpstr>
      </vt:variant>
      <vt:variant>
        <vt:i4>2</vt:i4>
      </vt:variant>
      <vt:variant>
        <vt:lpstr>Titoli diapositive</vt:lpstr>
      </vt:variant>
      <vt:variant>
        <vt:i4>22</vt:i4>
      </vt:variant>
    </vt:vector>
  </HeadingPairs>
  <TitlesOfParts>
    <vt:vector size="24" baseType="lpstr">
      <vt:lpstr>CLARUS</vt:lpstr>
      <vt:lpstr>8_CLARUS</vt:lpstr>
      <vt:lpstr>Project Presentation</vt:lpstr>
      <vt:lpstr>CLARUS</vt:lpstr>
      <vt:lpstr>Consortium</vt:lpstr>
      <vt:lpstr>Partners Information</vt:lpstr>
      <vt:lpstr>CLARUS vision, mission, objectives </vt:lpstr>
      <vt:lpstr>Context</vt:lpstr>
      <vt:lpstr>Objectives</vt:lpstr>
      <vt:lpstr>Validation</vt:lpstr>
      <vt:lpstr>Benefits</vt:lpstr>
      <vt:lpstr>Ambition</vt:lpstr>
      <vt:lpstr>Impact on the green deal concept</vt:lpstr>
      <vt:lpstr>Approach</vt:lpstr>
      <vt:lpstr>Strategy</vt:lpstr>
      <vt:lpstr>Impacts</vt:lpstr>
      <vt:lpstr>Methodology, implementation structure and plan</vt:lpstr>
      <vt:lpstr>Problem Solving Approach</vt:lpstr>
      <vt:lpstr>Implementation Structure and Resources</vt:lpstr>
      <vt:lpstr>Project implementation timeline </vt:lpstr>
      <vt:lpstr>Milestones </vt:lpstr>
      <vt:lpstr>Deliverables</vt:lpstr>
      <vt:lpstr>Overall Effort </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subject/>
  <dc:creator>Gabriella Monteleone</dc:creator>
  <cp:keywords/>
  <dc:description/>
  <cp:lastModifiedBy>Gabriella Monteleone</cp:lastModifiedBy>
  <cp:revision>26</cp:revision>
  <dcterms:created xsi:type="dcterms:W3CDTF">2022-10-10T14:46:11Z</dcterms:created>
  <dcterms:modified xsi:type="dcterms:W3CDTF">2023-04-20T08:17:09Z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0x010100841760BE4E7CE948ACFABB826D050C1D</vt:lpwstr>
  </property>
</Properties>
</file>